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1" r:id="rId4"/>
    <p:sldMasterId id="2147483902" r:id="rId5"/>
    <p:sldMasterId id="2147483812" r:id="rId6"/>
  </p:sldMasterIdLst>
  <p:notesMasterIdLst>
    <p:notesMasterId r:id="rId28"/>
  </p:notesMasterIdLst>
  <p:sldIdLst>
    <p:sldId id="329" r:id="rId7"/>
    <p:sldId id="317" r:id="rId8"/>
    <p:sldId id="332" r:id="rId9"/>
    <p:sldId id="333" r:id="rId10"/>
    <p:sldId id="322" r:id="rId11"/>
    <p:sldId id="334" r:id="rId12"/>
    <p:sldId id="335" r:id="rId13"/>
    <p:sldId id="327" r:id="rId14"/>
    <p:sldId id="336" r:id="rId15"/>
    <p:sldId id="338" r:id="rId16"/>
    <p:sldId id="337" r:id="rId17"/>
    <p:sldId id="349" r:id="rId18"/>
    <p:sldId id="340" r:id="rId19"/>
    <p:sldId id="320" r:id="rId20"/>
    <p:sldId id="339" r:id="rId21"/>
    <p:sldId id="342" r:id="rId22"/>
    <p:sldId id="331" r:id="rId23"/>
    <p:sldId id="343" r:id="rId24"/>
    <p:sldId id="344" r:id="rId25"/>
    <p:sldId id="345" r:id="rId26"/>
    <p:sldId id="34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B3945"/>
    <a:srgbClr val="000000"/>
    <a:srgbClr val="87BC00"/>
    <a:srgbClr val="192D38"/>
    <a:srgbClr val="C4DCE7"/>
    <a:srgbClr val="B9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49" autoAdjust="0"/>
    <p:restoredTop sz="93924" autoAdjust="0"/>
  </p:normalViewPr>
  <p:slideViewPr>
    <p:cSldViewPr snapToGrid="0" showGuides="1">
      <p:cViewPr varScale="1">
        <p:scale>
          <a:sx n="103" d="100"/>
          <a:sy n="103" d="100"/>
        </p:scale>
        <p:origin x="120" y="126"/>
      </p:cViewPr>
      <p:guideLst>
        <p:guide pos="3840"/>
        <p:guide orient="horz" pos="2160"/>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4A13EF-48B3-4016-99CE-5D775ACF6393}" type="doc">
      <dgm:prSet loTypeId="urn:microsoft.com/office/officeart/2005/8/layout/default" loCatId="list" qsTypeId="urn:microsoft.com/office/officeart/2005/8/quickstyle/simple1" qsCatId="simple" csTypeId="urn:microsoft.com/office/officeart/2005/8/colors/accent0_1" csCatId="mainScheme" phldr="1"/>
      <dgm:spPr/>
      <dgm:t>
        <a:bodyPr/>
        <a:lstStyle/>
        <a:p>
          <a:endParaRPr lang="en-GB"/>
        </a:p>
      </dgm:t>
    </dgm:pt>
    <dgm:pt modelId="{5C1021F0-0D7F-4B0F-A2E0-3D2CE5AB2B82}">
      <dgm:prSet phldrT="[Text]"/>
      <dgm:spPr/>
      <dgm:t>
        <a:bodyPr/>
        <a:lstStyle/>
        <a:p>
          <a:r>
            <a:rPr lang="en-US" dirty="0">
              <a:latin typeface="Flama Book" panose="02000000000000000000" pitchFamily="50" charset="0"/>
            </a:rPr>
            <a:t>Do your research and identify the right role for you.  N.B. You can only apply for one role per recruitment campaign.</a:t>
          </a:r>
          <a:endParaRPr lang="en-GB" dirty="0"/>
        </a:p>
      </dgm:t>
    </dgm:pt>
    <dgm:pt modelId="{F90300C9-2313-4B3D-977F-5DDB1DEE2D66}" type="parTrans" cxnId="{8C6FF5B9-993C-4F56-9909-10D665BAC778}">
      <dgm:prSet/>
      <dgm:spPr/>
      <dgm:t>
        <a:bodyPr/>
        <a:lstStyle/>
        <a:p>
          <a:endParaRPr lang="en-GB"/>
        </a:p>
      </dgm:t>
    </dgm:pt>
    <dgm:pt modelId="{46E7E335-D6C2-4E84-9A88-5C1B9D5A8D6A}" type="sibTrans" cxnId="{8C6FF5B9-993C-4F56-9909-10D665BAC778}">
      <dgm:prSet/>
      <dgm:spPr/>
      <dgm:t>
        <a:bodyPr/>
        <a:lstStyle/>
        <a:p>
          <a:endParaRPr lang="en-GB"/>
        </a:p>
      </dgm:t>
    </dgm:pt>
    <dgm:pt modelId="{D0E0D0AD-7C11-46B5-9B04-EDEDC05A825B}">
      <dgm:prSet phldrT="[Text]"/>
      <dgm:spPr/>
      <dgm:t>
        <a:bodyPr/>
        <a:lstStyle/>
        <a:p>
          <a:r>
            <a:rPr lang="en-US" dirty="0">
              <a:latin typeface="Flama Book" panose="02000000000000000000" pitchFamily="50" charset="0"/>
            </a:rPr>
            <a:t>Make sure you clearly state your interest in the business and role you apply for. </a:t>
          </a:r>
          <a:endParaRPr lang="en-GB" dirty="0"/>
        </a:p>
      </dgm:t>
    </dgm:pt>
    <dgm:pt modelId="{7914F91D-CF19-44A4-8A58-7C14DACF9877}" type="parTrans" cxnId="{1CB9EECB-51E3-4FDE-8D75-25792DA6E39F}">
      <dgm:prSet/>
      <dgm:spPr/>
      <dgm:t>
        <a:bodyPr/>
        <a:lstStyle/>
        <a:p>
          <a:endParaRPr lang="en-GB"/>
        </a:p>
      </dgm:t>
    </dgm:pt>
    <dgm:pt modelId="{E696C6D7-FD5D-4EA3-8B89-FEBCBDCE0791}" type="sibTrans" cxnId="{1CB9EECB-51E3-4FDE-8D75-25792DA6E39F}">
      <dgm:prSet/>
      <dgm:spPr/>
      <dgm:t>
        <a:bodyPr/>
        <a:lstStyle/>
        <a:p>
          <a:endParaRPr lang="en-GB"/>
        </a:p>
      </dgm:t>
    </dgm:pt>
    <dgm:pt modelId="{6965858C-8A7B-4EDD-97BE-CC187F89FEEB}">
      <dgm:prSet phldrT="[Text]"/>
      <dgm:spPr/>
      <dgm:t>
        <a:bodyPr/>
        <a:lstStyle/>
        <a:p>
          <a:r>
            <a:rPr lang="en-US" dirty="0">
              <a:latin typeface="Flama Book" panose="02000000000000000000" pitchFamily="50" charset="0"/>
            </a:rPr>
            <a:t>Apply ASAP – our more sought-after roles tend to fill up fast.</a:t>
          </a:r>
          <a:endParaRPr lang="en-GB" dirty="0"/>
        </a:p>
      </dgm:t>
    </dgm:pt>
    <dgm:pt modelId="{D82CBFFC-E280-48ED-ACC0-4A4142DCC0AD}" type="parTrans" cxnId="{404A06ED-0F8C-40B9-9DD9-F3C82C41AA78}">
      <dgm:prSet/>
      <dgm:spPr/>
      <dgm:t>
        <a:bodyPr/>
        <a:lstStyle/>
        <a:p>
          <a:endParaRPr lang="en-GB"/>
        </a:p>
      </dgm:t>
    </dgm:pt>
    <dgm:pt modelId="{80EE6EA5-1563-4734-A792-77D62E5BEAD7}" type="sibTrans" cxnId="{404A06ED-0F8C-40B9-9DD9-F3C82C41AA78}">
      <dgm:prSet/>
      <dgm:spPr/>
      <dgm:t>
        <a:bodyPr/>
        <a:lstStyle/>
        <a:p>
          <a:endParaRPr lang="en-GB"/>
        </a:p>
      </dgm:t>
    </dgm:pt>
    <dgm:pt modelId="{8FB9DDB1-97C2-454C-922F-58B28139518E}">
      <dgm:prSet phldrT="[Text]"/>
      <dgm:spPr/>
      <dgm:t>
        <a:bodyPr/>
        <a:lstStyle/>
        <a:p>
          <a:r>
            <a:rPr lang="en-US" dirty="0">
              <a:latin typeface="Flama Book" panose="02000000000000000000" pitchFamily="50" charset="0"/>
            </a:rPr>
            <a:t>Take time when completing the application form – we want to see a clear interest in AtkinsRéalis. Detail is great so add in any relevant content, experience or work experience.</a:t>
          </a:r>
          <a:endParaRPr lang="en-GB" dirty="0"/>
        </a:p>
      </dgm:t>
    </dgm:pt>
    <dgm:pt modelId="{0DF8046D-CCEE-45C5-9886-0A04BFF79189}" type="parTrans" cxnId="{3CCD0284-A958-4948-AFCD-1EA7DEB994C3}">
      <dgm:prSet/>
      <dgm:spPr/>
      <dgm:t>
        <a:bodyPr/>
        <a:lstStyle/>
        <a:p>
          <a:endParaRPr lang="en-GB"/>
        </a:p>
      </dgm:t>
    </dgm:pt>
    <dgm:pt modelId="{0101E1AC-6CD9-4964-8D61-6B661C94CBD2}" type="sibTrans" cxnId="{3CCD0284-A958-4948-AFCD-1EA7DEB994C3}">
      <dgm:prSet/>
      <dgm:spPr/>
      <dgm:t>
        <a:bodyPr/>
        <a:lstStyle/>
        <a:p>
          <a:endParaRPr lang="en-GB"/>
        </a:p>
      </dgm:t>
    </dgm:pt>
    <dgm:pt modelId="{1CCA6698-DD48-4493-8AC3-D2E86F320082}">
      <dgm:prSet phldrT="[Text]"/>
      <dgm:spPr/>
      <dgm:t>
        <a:bodyPr/>
        <a:lstStyle/>
        <a:p>
          <a:r>
            <a:rPr lang="en-US" dirty="0">
              <a:latin typeface="Flama Book" panose="02000000000000000000" pitchFamily="50" charset="0"/>
            </a:rPr>
            <a:t>Do a practice test online, so you know what to expect.</a:t>
          </a:r>
          <a:endParaRPr lang="en-GB" dirty="0"/>
        </a:p>
      </dgm:t>
    </dgm:pt>
    <dgm:pt modelId="{8ECD790C-E34E-4888-BF21-F31AEB0D72A2}" type="parTrans" cxnId="{BE3256C4-606F-41D5-9C5B-0AE7752E6712}">
      <dgm:prSet/>
      <dgm:spPr/>
      <dgm:t>
        <a:bodyPr/>
        <a:lstStyle/>
        <a:p>
          <a:endParaRPr lang="en-GB"/>
        </a:p>
      </dgm:t>
    </dgm:pt>
    <dgm:pt modelId="{85919D56-3FC4-4951-9DF7-0098B2A07231}" type="sibTrans" cxnId="{BE3256C4-606F-41D5-9C5B-0AE7752E6712}">
      <dgm:prSet/>
      <dgm:spPr/>
      <dgm:t>
        <a:bodyPr/>
        <a:lstStyle/>
        <a:p>
          <a:endParaRPr lang="en-GB"/>
        </a:p>
      </dgm:t>
    </dgm:pt>
    <dgm:pt modelId="{A2B2816B-B616-44FB-9228-544FD0150AF4}">
      <dgm:prSet phldrT="[Text]"/>
      <dgm:spPr/>
      <dgm:t>
        <a:bodyPr/>
        <a:lstStyle/>
        <a:p>
          <a:r>
            <a:rPr lang="en-US" dirty="0">
              <a:latin typeface="Flama Book" panose="02000000000000000000" pitchFamily="50" charset="0"/>
            </a:rPr>
            <a:t>Throughout our recruitment process we want to make sure that you can perform to the best of your ability. Please get in touch if you have a disability or health condition which you require a reasonable adjustment for, by emailing us at placements@atkinsrealis.com</a:t>
          </a:r>
          <a:endParaRPr lang="en-GB" dirty="0"/>
        </a:p>
      </dgm:t>
    </dgm:pt>
    <dgm:pt modelId="{2798228C-A5D8-49C8-89E8-22530C1998B5}" type="parTrans" cxnId="{DEA182A8-FD0A-4744-8C59-0F8FD04E1A3B}">
      <dgm:prSet/>
      <dgm:spPr/>
      <dgm:t>
        <a:bodyPr/>
        <a:lstStyle/>
        <a:p>
          <a:endParaRPr lang="en-GB"/>
        </a:p>
      </dgm:t>
    </dgm:pt>
    <dgm:pt modelId="{4A7CB99F-AAF2-406F-ACC7-7A3426847B47}" type="sibTrans" cxnId="{DEA182A8-FD0A-4744-8C59-0F8FD04E1A3B}">
      <dgm:prSet/>
      <dgm:spPr/>
      <dgm:t>
        <a:bodyPr/>
        <a:lstStyle/>
        <a:p>
          <a:endParaRPr lang="en-GB"/>
        </a:p>
      </dgm:t>
    </dgm:pt>
    <dgm:pt modelId="{ACB865D5-3A99-420B-AF0F-0A9D84C67449}" type="pres">
      <dgm:prSet presAssocID="{434A13EF-48B3-4016-99CE-5D775ACF6393}" presName="diagram" presStyleCnt="0">
        <dgm:presLayoutVars>
          <dgm:dir/>
          <dgm:resizeHandles val="exact"/>
        </dgm:presLayoutVars>
      </dgm:prSet>
      <dgm:spPr/>
    </dgm:pt>
    <dgm:pt modelId="{DE072ED3-F74B-4BAD-8D6A-72CF04D15BB4}" type="pres">
      <dgm:prSet presAssocID="{5C1021F0-0D7F-4B0F-A2E0-3D2CE5AB2B82}" presName="node" presStyleLbl="node1" presStyleIdx="0" presStyleCnt="6">
        <dgm:presLayoutVars>
          <dgm:bulletEnabled val="1"/>
        </dgm:presLayoutVars>
      </dgm:prSet>
      <dgm:spPr/>
    </dgm:pt>
    <dgm:pt modelId="{34726C6D-D0E3-4B10-A023-31429F460492}" type="pres">
      <dgm:prSet presAssocID="{46E7E335-D6C2-4E84-9A88-5C1B9D5A8D6A}" presName="sibTrans" presStyleCnt="0"/>
      <dgm:spPr/>
    </dgm:pt>
    <dgm:pt modelId="{6D5CB5B7-D302-4094-83FE-4B28C1CE3CFB}" type="pres">
      <dgm:prSet presAssocID="{D0E0D0AD-7C11-46B5-9B04-EDEDC05A825B}" presName="node" presStyleLbl="node1" presStyleIdx="1" presStyleCnt="6">
        <dgm:presLayoutVars>
          <dgm:bulletEnabled val="1"/>
        </dgm:presLayoutVars>
      </dgm:prSet>
      <dgm:spPr/>
    </dgm:pt>
    <dgm:pt modelId="{8486D26E-5514-43D7-BC96-551A3702EC89}" type="pres">
      <dgm:prSet presAssocID="{E696C6D7-FD5D-4EA3-8B89-FEBCBDCE0791}" presName="sibTrans" presStyleCnt="0"/>
      <dgm:spPr/>
    </dgm:pt>
    <dgm:pt modelId="{2874A6AA-40CD-45DD-8FB3-A366FB8FD5B1}" type="pres">
      <dgm:prSet presAssocID="{6965858C-8A7B-4EDD-97BE-CC187F89FEEB}" presName="node" presStyleLbl="node1" presStyleIdx="2" presStyleCnt="6">
        <dgm:presLayoutVars>
          <dgm:bulletEnabled val="1"/>
        </dgm:presLayoutVars>
      </dgm:prSet>
      <dgm:spPr/>
    </dgm:pt>
    <dgm:pt modelId="{28F8F407-E60A-4B3D-BCDB-B2EBBA4695C1}" type="pres">
      <dgm:prSet presAssocID="{80EE6EA5-1563-4734-A792-77D62E5BEAD7}" presName="sibTrans" presStyleCnt="0"/>
      <dgm:spPr/>
    </dgm:pt>
    <dgm:pt modelId="{5F762CC3-5E80-49B5-AAE5-78179642E0DD}" type="pres">
      <dgm:prSet presAssocID="{8FB9DDB1-97C2-454C-922F-58B28139518E}" presName="node" presStyleLbl="node1" presStyleIdx="3" presStyleCnt="6">
        <dgm:presLayoutVars>
          <dgm:bulletEnabled val="1"/>
        </dgm:presLayoutVars>
      </dgm:prSet>
      <dgm:spPr/>
    </dgm:pt>
    <dgm:pt modelId="{3F8E2144-A2F9-4A1B-91D4-0713B069A9D0}" type="pres">
      <dgm:prSet presAssocID="{0101E1AC-6CD9-4964-8D61-6B661C94CBD2}" presName="sibTrans" presStyleCnt="0"/>
      <dgm:spPr/>
    </dgm:pt>
    <dgm:pt modelId="{AE73C8F7-7707-4BF7-9F99-C92A0ECEEC3F}" type="pres">
      <dgm:prSet presAssocID="{1CCA6698-DD48-4493-8AC3-D2E86F320082}" presName="node" presStyleLbl="node1" presStyleIdx="4" presStyleCnt="6">
        <dgm:presLayoutVars>
          <dgm:bulletEnabled val="1"/>
        </dgm:presLayoutVars>
      </dgm:prSet>
      <dgm:spPr/>
    </dgm:pt>
    <dgm:pt modelId="{120795CE-2E0B-4F10-93E1-175A518EEB0C}" type="pres">
      <dgm:prSet presAssocID="{85919D56-3FC4-4951-9DF7-0098B2A07231}" presName="sibTrans" presStyleCnt="0"/>
      <dgm:spPr/>
    </dgm:pt>
    <dgm:pt modelId="{40527FEC-17AC-4244-B8EE-59E04F065B90}" type="pres">
      <dgm:prSet presAssocID="{A2B2816B-B616-44FB-9228-544FD0150AF4}" presName="node" presStyleLbl="node1" presStyleIdx="5" presStyleCnt="6">
        <dgm:presLayoutVars>
          <dgm:bulletEnabled val="1"/>
        </dgm:presLayoutVars>
      </dgm:prSet>
      <dgm:spPr/>
    </dgm:pt>
  </dgm:ptLst>
  <dgm:cxnLst>
    <dgm:cxn modelId="{A24C5002-87DB-4CB0-8AFD-80D822984C55}" type="presOf" srcId="{6965858C-8A7B-4EDD-97BE-CC187F89FEEB}" destId="{2874A6AA-40CD-45DD-8FB3-A366FB8FD5B1}" srcOrd="0" destOrd="0" presId="urn:microsoft.com/office/officeart/2005/8/layout/default"/>
    <dgm:cxn modelId="{12E17611-2AD1-4883-9F22-297F456F8A5E}" type="presOf" srcId="{434A13EF-48B3-4016-99CE-5D775ACF6393}" destId="{ACB865D5-3A99-420B-AF0F-0A9D84C67449}" srcOrd="0" destOrd="0" presId="urn:microsoft.com/office/officeart/2005/8/layout/default"/>
    <dgm:cxn modelId="{3DF3EB65-F73A-4D5B-981D-8CE4B1C9A943}" type="presOf" srcId="{5C1021F0-0D7F-4B0F-A2E0-3D2CE5AB2B82}" destId="{DE072ED3-F74B-4BAD-8D6A-72CF04D15BB4}" srcOrd="0" destOrd="0" presId="urn:microsoft.com/office/officeart/2005/8/layout/default"/>
    <dgm:cxn modelId="{7B613766-10E9-466E-A678-3D47679FBB6B}" type="presOf" srcId="{1CCA6698-DD48-4493-8AC3-D2E86F320082}" destId="{AE73C8F7-7707-4BF7-9F99-C92A0ECEEC3F}" srcOrd="0" destOrd="0" presId="urn:microsoft.com/office/officeart/2005/8/layout/default"/>
    <dgm:cxn modelId="{9000D450-0A23-4BE1-991E-4E12ADAE267F}" type="presOf" srcId="{8FB9DDB1-97C2-454C-922F-58B28139518E}" destId="{5F762CC3-5E80-49B5-AAE5-78179642E0DD}" srcOrd="0" destOrd="0" presId="urn:microsoft.com/office/officeart/2005/8/layout/default"/>
    <dgm:cxn modelId="{D6618675-7963-4D89-AF03-91F5B1205CD5}" type="presOf" srcId="{D0E0D0AD-7C11-46B5-9B04-EDEDC05A825B}" destId="{6D5CB5B7-D302-4094-83FE-4B28C1CE3CFB}" srcOrd="0" destOrd="0" presId="urn:microsoft.com/office/officeart/2005/8/layout/default"/>
    <dgm:cxn modelId="{3CCD0284-A958-4948-AFCD-1EA7DEB994C3}" srcId="{434A13EF-48B3-4016-99CE-5D775ACF6393}" destId="{8FB9DDB1-97C2-454C-922F-58B28139518E}" srcOrd="3" destOrd="0" parTransId="{0DF8046D-CCEE-45C5-9886-0A04BFF79189}" sibTransId="{0101E1AC-6CD9-4964-8D61-6B661C94CBD2}"/>
    <dgm:cxn modelId="{DEA182A8-FD0A-4744-8C59-0F8FD04E1A3B}" srcId="{434A13EF-48B3-4016-99CE-5D775ACF6393}" destId="{A2B2816B-B616-44FB-9228-544FD0150AF4}" srcOrd="5" destOrd="0" parTransId="{2798228C-A5D8-49C8-89E8-22530C1998B5}" sibTransId="{4A7CB99F-AAF2-406F-ACC7-7A3426847B47}"/>
    <dgm:cxn modelId="{1B9E58B8-996C-44AB-9EE0-49314CE8E258}" type="presOf" srcId="{A2B2816B-B616-44FB-9228-544FD0150AF4}" destId="{40527FEC-17AC-4244-B8EE-59E04F065B90}" srcOrd="0" destOrd="0" presId="urn:microsoft.com/office/officeart/2005/8/layout/default"/>
    <dgm:cxn modelId="{8C6FF5B9-993C-4F56-9909-10D665BAC778}" srcId="{434A13EF-48B3-4016-99CE-5D775ACF6393}" destId="{5C1021F0-0D7F-4B0F-A2E0-3D2CE5AB2B82}" srcOrd="0" destOrd="0" parTransId="{F90300C9-2313-4B3D-977F-5DDB1DEE2D66}" sibTransId="{46E7E335-D6C2-4E84-9A88-5C1B9D5A8D6A}"/>
    <dgm:cxn modelId="{BE3256C4-606F-41D5-9C5B-0AE7752E6712}" srcId="{434A13EF-48B3-4016-99CE-5D775ACF6393}" destId="{1CCA6698-DD48-4493-8AC3-D2E86F320082}" srcOrd="4" destOrd="0" parTransId="{8ECD790C-E34E-4888-BF21-F31AEB0D72A2}" sibTransId="{85919D56-3FC4-4951-9DF7-0098B2A07231}"/>
    <dgm:cxn modelId="{1CB9EECB-51E3-4FDE-8D75-25792DA6E39F}" srcId="{434A13EF-48B3-4016-99CE-5D775ACF6393}" destId="{D0E0D0AD-7C11-46B5-9B04-EDEDC05A825B}" srcOrd="1" destOrd="0" parTransId="{7914F91D-CF19-44A4-8A58-7C14DACF9877}" sibTransId="{E696C6D7-FD5D-4EA3-8B89-FEBCBDCE0791}"/>
    <dgm:cxn modelId="{404A06ED-0F8C-40B9-9DD9-F3C82C41AA78}" srcId="{434A13EF-48B3-4016-99CE-5D775ACF6393}" destId="{6965858C-8A7B-4EDD-97BE-CC187F89FEEB}" srcOrd="2" destOrd="0" parTransId="{D82CBFFC-E280-48ED-ACC0-4A4142DCC0AD}" sibTransId="{80EE6EA5-1563-4734-A792-77D62E5BEAD7}"/>
    <dgm:cxn modelId="{F8E1450D-7CD6-4B1E-ABA8-04D36D997237}" type="presParOf" srcId="{ACB865D5-3A99-420B-AF0F-0A9D84C67449}" destId="{DE072ED3-F74B-4BAD-8D6A-72CF04D15BB4}" srcOrd="0" destOrd="0" presId="urn:microsoft.com/office/officeart/2005/8/layout/default"/>
    <dgm:cxn modelId="{247A7848-A930-47D1-8E62-F12F061C5519}" type="presParOf" srcId="{ACB865D5-3A99-420B-AF0F-0A9D84C67449}" destId="{34726C6D-D0E3-4B10-A023-31429F460492}" srcOrd="1" destOrd="0" presId="urn:microsoft.com/office/officeart/2005/8/layout/default"/>
    <dgm:cxn modelId="{167ABCFE-A8A3-4EF9-BCCA-3752D1831118}" type="presParOf" srcId="{ACB865D5-3A99-420B-AF0F-0A9D84C67449}" destId="{6D5CB5B7-D302-4094-83FE-4B28C1CE3CFB}" srcOrd="2" destOrd="0" presId="urn:microsoft.com/office/officeart/2005/8/layout/default"/>
    <dgm:cxn modelId="{BAA79497-D3C1-406C-ADB5-6A735ACDD9B7}" type="presParOf" srcId="{ACB865D5-3A99-420B-AF0F-0A9D84C67449}" destId="{8486D26E-5514-43D7-BC96-551A3702EC89}" srcOrd="3" destOrd="0" presId="urn:microsoft.com/office/officeart/2005/8/layout/default"/>
    <dgm:cxn modelId="{F1F9248C-0AAF-4DE3-9A52-F5E188D6239D}" type="presParOf" srcId="{ACB865D5-3A99-420B-AF0F-0A9D84C67449}" destId="{2874A6AA-40CD-45DD-8FB3-A366FB8FD5B1}" srcOrd="4" destOrd="0" presId="urn:microsoft.com/office/officeart/2005/8/layout/default"/>
    <dgm:cxn modelId="{BF02DCA0-7389-4B02-8992-58AE22DD7341}" type="presParOf" srcId="{ACB865D5-3A99-420B-AF0F-0A9D84C67449}" destId="{28F8F407-E60A-4B3D-BCDB-B2EBBA4695C1}" srcOrd="5" destOrd="0" presId="urn:microsoft.com/office/officeart/2005/8/layout/default"/>
    <dgm:cxn modelId="{10278842-6C3A-426F-8335-25C78CAE5DAC}" type="presParOf" srcId="{ACB865D5-3A99-420B-AF0F-0A9D84C67449}" destId="{5F762CC3-5E80-49B5-AAE5-78179642E0DD}" srcOrd="6" destOrd="0" presId="urn:microsoft.com/office/officeart/2005/8/layout/default"/>
    <dgm:cxn modelId="{81C63BF5-8A14-44F5-899D-AEB6D8FF24D9}" type="presParOf" srcId="{ACB865D5-3A99-420B-AF0F-0A9D84C67449}" destId="{3F8E2144-A2F9-4A1B-91D4-0713B069A9D0}" srcOrd="7" destOrd="0" presId="urn:microsoft.com/office/officeart/2005/8/layout/default"/>
    <dgm:cxn modelId="{71C9FC2A-2E7D-41AD-A5C9-825397FDC624}" type="presParOf" srcId="{ACB865D5-3A99-420B-AF0F-0A9D84C67449}" destId="{AE73C8F7-7707-4BF7-9F99-C92A0ECEEC3F}" srcOrd="8" destOrd="0" presId="urn:microsoft.com/office/officeart/2005/8/layout/default"/>
    <dgm:cxn modelId="{63BB4F35-9483-4E19-ADFE-C83D489247A6}" type="presParOf" srcId="{ACB865D5-3A99-420B-AF0F-0A9D84C67449}" destId="{120795CE-2E0B-4F10-93E1-175A518EEB0C}" srcOrd="9" destOrd="0" presId="urn:microsoft.com/office/officeart/2005/8/layout/default"/>
    <dgm:cxn modelId="{E4DF451A-7A29-4075-B4C5-607F9C177CAF}" type="presParOf" srcId="{ACB865D5-3A99-420B-AF0F-0A9D84C67449}" destId="{40527FEC-17AC-4244-B8EE-59E04F065B90}"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072ED3-F74B-4BAD-8D6A-72CF04D15BB4}">
      <dsp:nvSpPr>
        <dsp:cNvPr id="0" name=""/>
        <dsp:cNvSpPr/>
      </dsp:nvSpPr>
      <dsp:spPr>
        <a:xfrm>
          <a:off x="0" y="276348"/>
          <a:ext cx="2914054" cy="174843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Flama Book" panose="02000000000000000000" pitchFamily="50" charset="0"/>
            </a:rPr>
            <a:t>Do your research and identify the right role for you.  N.B. You can only apply for one role per recruitment campaign.</a:t>
          </a:r>
          <a:endParaRPr lang="en-GB" sz="1400" kern="1200" dirty="0"/>
        </a:p>
      </dsp:txBody>
      <dsp:txXfrm>
        <a:off x="0" y="276348"/>
        <a:ext cx="2914054" cy="1748432"/>
      </dsp:txXfrm>
    </dsp:sp>
    <dsp:sp modelId="{6D5CB5B7-D302-4094-83FE-4B28C1CE3CFB}">
      <dsp:nvSpPr>
        <dsp:cNvPr id="0" name=""/>
        <dsp:cNvSpPr/>
      </dsp:nvSpPr>
      <dsp:spPr>
        <a:xfrm>
          <a:off x="3205460" y="276348"/>
          <a:ext cx="2914054" cy="174843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Flama Book" panose="02000000000000000000" pitchFamily="50" charset="0"/>
            </a:rPr>
            <a:t>Make sure you clearly state your interest in the business and role you apply for. </a:t>
          </a:r>
          <a:endParaRPr lang="en-GB" sz="1400" kern="1200" dirty="0"/>
        </a:p>
      </dsp:txBody>
      <dsp:txXfrm>
        <a:off x="3205460" y="276348"/>
        <a:ext cx="2914054" cy="1748432"/>
      </dsp:txXfrm>
    </dsp:sp>
    <dsp:sp modelId="{2874A6AA-40CD-45DD-8FB3-A366FB8FD5B1}">
      <dsp:nvSpPr>
        <dsp:cNvPr id="0" name=""/>
        <dsp:cNvSpPr/>
      </dsp:nvSpPr>
      <dsp:spPr>
        <a:xfrm>
          <a:off x="6410920" y="276348"/>
          <a:ext cx="2914054" cy="174843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Flama Book" panose="02000000000000000000" pitchFamily="50" charset="0"/>
            </a:rPr>
            <a:t>Apply ASAP – our more sought-after roles tend to fill up fast.</a:t>
          </a:r>
          <a:endParaRPr lang="en-GB" sz="1400" kern="1200" dirty="0"/>
        </a:p>
      </dsp:txBody>
      <dsp:txXfrm>
        <a:off x="6410920" y="276348"/>
        <a:ext cx="2914054" cy="1748432"/>
      </dsp:txXfrm>
    </dsp:sp>
    <dsp:sp modelId="{5F762CC3-5E80-49B5-AAE5-78179642E0DD}">
      <dsp:nvSpPr>
        <dsp:cNvPr id="0" name=""/>
        <dsp:cNvSpPr/>
      </dsp:nvSpPr>
      <dsp:spPr>
        <a:xfrm>
          <a:off x="0" y="2316186"/>
          <a:ext cx="2914054" cy="174843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Flama Book" panose="02000000000000000000" pitchFamily="50" charset="0"/>
            </a:rPr>
            <a:t>Take time when completing the application form – we want to see a clear interest in AtkinsRéalis. Detail is great so add in any relevant content, experience or work experience.</a:t>
          </a:r>
          <a:endParaRPr lang="en-GB" sz="1400" kern="1200" dirty="0"/>
        </a:p>
      </dsp:txBody>
      <dsp:txXfrm>
        <a:off x="0" y="2316186"/>
        <a:ext cx="2914054" cy="1748432"/>
      </dsp:txXfrm>
    </dsp:sp>
    <dsp:sp modelId="{AE73C8F7-7707-4BF7-9F99-C92A0ECEEC3F}">
      <dsp:nvSpPr>
        <dsp:cNvPr id="0" name=""/>
        <dsp:cNvSpPr/>
      </dsp:nvSpPr>
      <dsp:spPr>
        <a:xfrm>
          <a:off x="3205460" y="2316186"/>
          <a:ext cx="2914054" cy="174843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Flama Book" panose="02000000000000000000" pitchFamily="50" charset="0"/>
            </a:rPr>
            <a:t>Do a practice test online, so you know what to expect.</a:t>
          </a:r>
          <a:endParaRPr lang="en-GB" sz="1400" kern="1200" dirty="0"/>
        </a:p>
      </dsp:txBody>
      <dsp:txXfrm>
        <a:off x="3205460" y="2316186"/>
        <a:ext cx="2914054" cy="1748432"/>
      </dsp:txXfrm>
    </dsp:sp>
    <dsp:sp modelId="{40527FEC-17AC-4244-B8EE-59E04F065B90}">
      <dsp:nvSpPr>
        <dsp:cNvPr id="0" name=""/>
        <dsp:cNvSpPr/>
      </dsp:nvSpPr>
      <dsp:spPr>
        <a:xfrm>
          <a:off x="6410920" y="2316186"/>
          <a:ext cx="2914054" cy="174843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Flama Book" panose="02000000000000000000" pitchFamily="50" charset="0"/>
            </a:rPr>
            <a:t>Throughout our recruitment process we want to make sure that you can perform to the best of your ability. Please get in touch if you have a disability or health condition which you require a reasonable adjustment for, by emailing us at placements@atkinsrealis.com</a:t>
          </a:r>
          <a:endParaRPr lang="en-GB" sz="1400" kern="1200" dirty="0"/>
        </a:p>
      </dsp:txBody>
      <dsp:txXfrm>
        <a:off x="6410920" y="2316186"/>
        <a:ext cx="2914054" cy="174843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6BA193-6D49-4F00-B904-829DE7B12B1B}" type="datetimeFigureOut">
              <a:rPr lang="en-GB" smtClean="0"/>
              <a:t>13/08/2025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EB4270-EF86-4FDD-A762-90542DCF283B}" type="slidenum">
              <a:rPr lang="en-GB" smtClean="0"/>
              <a:t>‹#›</a:t>
            </a:fld>
            <a:endParaRPr lang="en-GB"/>
          </a:p>
        </p:txBody>
      </p:sp>
    </p:spTree>
    <p:extLst>
      <p:ext uri="{BB962C8B-B14F-4D97-AF65-F5344CB8AC3E}">
        <p14:creationId xmlns:p14="http://schemas.microsoft.com/office/powerpoint/2010/main" val="408317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EB4270-EF86-4FDD-A762-90542DCF283B}" type="slidenum">
              <a:rPr lang="en-GB" smtClean="0"/>
              <a:t>11</a:t>
            </a:fld>
            <a:endParaRPr lang="en-GB"/>
          </a:p>
        </p:txBody>
      </p:sp>
    </p:spTree>
    <p:extLst>
      <p:ext uri="{BB962C8B-B14F-4D97-AF65-F5344CB8AC3E}">
        <p14:creationId xmlns:p14="http://schemas.microsoft.com/office/powerpoint/2010/main" val="13456654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39EB5-8489-9D9F-3A05-64CAF0D4DE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EB7552-8F0A-1F2C-7934-8F8671C47E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762CF1-B4E8-484B-81F6-A5AA957C1F6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92FB11A-173F-C4FB-DEED-3D4E1F68DA1B}"/>
              </a:ext>
            </a:extLst>
          </p:cNvPr>
          <p:cNvSpPr>
            <a:spLocks noGrp="1"/>
          </p:cNvSpPr>
          <p:nvPr>
            <p:ph type="sldNum" sz="quarter" idx="5"/>
          </p:nvPr>
        </p:nvSpPr>
        <p:spPr/>
        <p:txBody>
          <a:bodyPr/>
          <a:lstStyle/>
          <a:p>
            <a:fld id="{9BEB4270-EF86-4FDD-A762-90542DCF283B}" type="slidenum">
              <a:rPr lang="en-GB" smtClean="0"/>
              <a:t>12</a:t>
            </a:fld>
            <a:endParaRPr lang="en-GB"/>
          </a:p>
        </p:txBody>
      </p:sp>
    </p:spTree>
    <p:extLst>
      <p:ext uri="{BB962C8B-B14F-4D97-AF65-F5344CB8AC3E}">
        <p14:creationId xmlns:p14="http://schemas.microsoft.com/office/powerpoint/2010/main" val="5393025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jpe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9.png"/><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0.emf"/></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10.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5.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7.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7.jpeg"/><Relationship Id="rId1" Type="http://schemas.openxmlformats.org/officeDocument/2006/relationships/slideMaster" Target="../slideMasters/slideMaster3.xml"/><Relationship Id="rId4" Type="http://schemas.openxmlformats.org/officeDocument/2006/relationships/image" Target="../media/image46.emf"/></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9.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51.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52.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Master" Target="../slideMasters/slideMaster3.xml"/><Relationship Id="rId4" Type="http://schemas.openxmlformats.org/officeDocument/2006/relationships/image" Target="../media/image1.emf"/></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8.png"/><Relationship Id="rId1" Type="http://schemas.openxmlformats.org/officeDocument/2006/relationships/slideMaster" Target="../slideMasters/slideMaster3.xml"/><Relationship Id="rId4" Type="http://schemas.openxmlformats.org/officeDocument/2006/relationships/image" Target="../media/image1.emf"/></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6.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7.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58.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10.emf"/></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rgbClr val="C4DCE7"/>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EE0591C-3971-E26B-EF00-2111462CDAB5}"/>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Date Placeholder 9">
            <a:extLst>
              <a:ext uri="{FF2B5EF4-FFF2-40B4-BE49-F238E27FC236}">
                <a16:creationId xmlns:a16="http://schemas.microsoft.com/office/drawing/2014/main" id="{DA8D4E77-3682-0879-F9F4-17D117CC533B}"/>
              </a:ext>
            </a:extLst>
          </p:cNvPr>
          <p:cNvSpPr>
            <a:spLocks noGrp="1"/>
          </p:cNvSpPr>
          <p:nvPr>
            <p:ph type="dt" sz="half" idx="10"/>
          </p:nvPr>
        </p:nvSpPr>
        <p:spPr>
          <a:xfrm>
            <a:off x="479425" y="4469776"/>
            <a:ext cx="2743200" cy="365125"/>
          </a:xfrm>
          <a:prstGeom prst="rect">
            <a:avLst/>
          </a:prstGeom>
        </p:spPr>
        <p:txBody>
          <a:bodyPr/>
          <a:lstStyle>
            <a:lvl1pPr>
              <a:defRPr sz="1600">
                <a:solidFill>
                  <a:srgbClr val="C4DCE7"/>
                </a:solidFill>
              </a:defRPr>
            </a:lvl1pPr>
          </a:lstStyle>
          <a:p>
            <a:pPr>
              <a:defRPr/>
            </a:pPr>
            <a:r>
              <a:rPr lang="en-US" dirty="0"/>
              <a:t>Date</a:t>
            </a:r>
            <a:endParaRPr lang="en-GB" dirty="0"/>
          </a:p>
        </p:txBody>
      </p:sp>
      <p:sp>
        <p:nvSpPr>
          <p:cNvPr id="2" name="Title 1">
            <a:extLst>
              <a:ext uri="{FF2B5EF4-FFF2-40B4-BE49-F238E27FC236}">
                <a16:creationId xmlns:a16="http://schemas.microsoft.com/office/drawing/2014/main" id="{C8FFE9DA-5F7C-91AE-0490-66A0F979B5AD}"/>
              </a:ext>
            </a:extLst>
          </p:cNvPr>
          <p:cNvSpPr>
            <a:spLocks noGrp="1"/>
          </p:cNvSpPr>
          <p:nvPr>
            <p:ph type="title"/>
          </p:nvPr>
        </p:nvSpPr>
        <p:spPr>
          <a:xfrm>
            <a:off x="479425" y="1395413"/>
            <a:ext cx="8659815" cy="2167424"/>
          </a:xfrm>
        </p:spPr>
        <p:txBody>
          <a:bodyPr/>
          <a:lstStyle>
            <a:lvl1pPr>
              <a:defRPr sz="7200" b="0" cap="all" baseline="0">
                <a:solidFill>
                  <a:schemeClr val="bg2"/>
                </a:solidFill>
              </a:defRPr>
            </a:lvl1pPr>
          </a:lstStyle>
          <a:p>
            <a:r>
              <a:rPr lang="en-GB" dirty="0"/>
              <a:t>Click to edit Master title style</a:t>
            </a:r>
          </a:p>
        </p:txBody>
      </p:sp>
      <p:pic>
        <p:nvPicPr>
          <p:cNvPr id="3" name="Picture 2">
            <a:extLst>
              <a:ext uri="{FF2B5EF4-FFF2-40B4-BE49-F238E27FC236}">
                <a16:creationId xmlns:a16="http://schemas.microsoft.com/office/drawing/2014/main" id="{A663C481-8B7B-4A78-6491-484E41CED18A}"/>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139238" y="6033549"/>
            <a:ext cx="2574431" cy="348202"/>
          </a:xfrm>
          <a:prstGeom prst="rect">
            <a:avLst/>
          </a:prstGeom>
        </p:spPr>
      </p:pic>
    </p:spTree>
    <p:extLst>
      <p:ext uri="{BB962C8B-B14F-4D97-AF65-F5344CB8AC3E}">
        <p14:creationId xmlns:p14="http://schemas.microsoft.com/office/powerpoint/2010/main" val="1938944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ull bleed image and data">
    <p:spTree>
      <p:nvGrpSpPr>
        <p:cNvPr id="1" name=""/>
        <p:cNvGrpSpPr/>
        <p:nvPr/>
      </p:nvGrpSpPr>
      <p:grpSpPr>
        <a:xfrm>
          <a:off x="0" y="0"/>
          <a:ext cx="0" cy="0"/>
          <a:chOff x="0" y="0"/>
          <a:chExt cx="0" cy="0"/>
        </a:xfrm>
      </p:grpSpPr>
      <p:pic>
        <p:nvPicPr>
          <p:cNvPr id="16" name="Picture 15" descr="A picture containing building, outdoor, person&#10;&#10;Description automatically generated">
            <a:extLst>
              <a:ext uri="{FF2B5EF4-FFF2-40B4-BE49-F238E27FC236}">
                <a16:creationId xmlns:a16="http://schemas.microsoft.com/office/drawing/2014/main" id="{1B0798FC-675D-2E25-2C88-2110688654B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5474" y="0"/>
            <a:ext cx="12194306" cy="6858000"/>
          </a:xfrm>
          <a:prstGeom prst="rect">
            <a:avLst/>
          </a:prstGeom>
        </p:spPr>
      </p:pic>
      <p:pic>
        <p:nvPicPr>
          <p:cNvPr id="7" name="Picture 6" descr="A picture containing violet, lilac, magenta, colorfulness&#10;&#10;Description automatically generated">
            <a:extLst>
              <a:ext uri="{FF2B5EF4-FFF2-40B4-BE49-F238E27FC236}">
                <a16:creationId xmlns:a16="http://schemas.microsoft.com/office/drawing/2014/main" id="{DE38D898-58A6-DA93-F653-38B6DF2F10A8}"/>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2610" y="0"/>
            <a:ext cx="12190815" cy="6858000"/>
          </a:xfrm>
          <a:prstGeom prst="rect">
            <a:avLst/>
          </a:prstGeom>
        </p:spPr>
      </p:pic>
      <p:sp>
        <p:nvSpPr>
          <p:cNvPr id="2" name="Title 1">
            <a:extLst>
              <a:ext uri="{FF2B5EF4-FFF2-40B4-BE49-F238E27FC236}">
                <a16:creationId xmlns:a16="http://schemas.microsoft.com/office/drawing/2014/main" id="{41B5F783-8A7A-9840-F9DB-0F9A1666DCEB}"/>
              </a:ext>
            </a:extLst>
          </p:cNvPr>
          <p:cNvSpPr>
            <a:spLocks noGrp="1"/>
          </p:cNvSpPr>
          <p:nvPr>
            <p:ph type="title"/>
          </p:nvPr>
        </p:nvSpPr>
        <p:spPr/>
        <p:txBody>
          <a:bodyPr/>
          <a:lstStyle>
            <a:lvl1pPr>
              <a:defRPr sz="3500">
                <a:solidFill>
                  <a:schemeClr val="bg1"/>
                </a:solidFill>
              </a:defRPr>
            </a:lvl1pPr>
          </a:lstStyle>
          <a:p>
            <a:r>
              <a:rPr lang="en-GB"/>
              <a:t>Click to edit Master title style</a:t>
            </a:r>
            <a:endParaRPr lang="en-GB" dirty="0"/>
          </a:p>
        </p:txBody>
      </p:sp>
      <p:sp>
        <p:nvSpPr>
          <p:cNvPr id="5" name="Footer Placeholder 4">
            <a:extLst>
              <a:ext uri="{FF2B5EF4-FFF2-40B4-BE49-F238E27FC236}">
                <a16:creationId xmlns:a16="http://schemas.microsoft.com/office/drawing/2014/main" id="{F7843C6D-BF32-1EAE-9043-0FCB446599D8}"/>
              </a:ext>
            </a:extLst>
          </p:cNvPr>
          <p:cNvSpPr>
            <a:spLocks noGrp="1"/>
          </p:cNvSpPr>
          <p:nvPr>
            <p:ph type="ftr" sz="quarter" idx="11"/>
          </p:nvPr>
        </p:nvSpPr>
        <p:spPr/>
        <p:txBody>
          <a:bodyPr/>
          <a:lstStyle/>
          <a:p>
            <a:r>
              <a:rPr lang="en-GB"/>
              <a:t>Private &amp; confidential</a:t>
            </a:r>
          </a:p>
        </p:txBody>
      </p:sp>
      <p:sp>
        <p:nvSpPr>
          <p:cNvPr id="6" name="Slide Number Placeholder 5">
            <a:extLst>
              <a:ext uri="{FF2B5EF4-FFF2-40B4-BE49-F238E27FC236}">
                <a16:creationId xmlns:a16="http://schemas.microsoft.com/office/drawing/2014/main" id="{060124BC-4FB3-BD56-4CDB-D41A127A9471}"/>
              </a:ext>
            </a:extLst>
          </p:cNvPr>
          <p:cNvSpPr>
            <a:spLocks noGrp="1"/>
          </p:cNvSpPr>
          <p:nvPr>
            <p:ph type="sldNum" sz="quarter" idx="12"/>
          </p:nvPr>
        </p:nvSpPr>
        <p:spPr/>
        <p:txBody>
          <a:bodyPr/>
          <a:lstStyle/>
          <a:p>
            <a:fld id="{C57EC9A4-B98A-45F3-8020-152340DC5255}" type="slidenum">
              <a:rPr lang="en-GB" smtClean="0"/>
              <a:t>‹#›</a:t>
            </a:fld>
            <a:endParaRPr lang="en-GB" dirty="0"/>
          </a:p>
        </p:txBody>
      </p:sp>
      <p:sp>
        <p:nvSpPr>
          <p:cNvPr id="13" name="Text Placeholder 12">
            <a:extLst>
              <a:ext uri="{FF2B5EF4-FFF2-40B4-BE49-F238E27FC236}">
                <a16:creationId xmlns:a16="http://schemas.microsoft.com/office/drawing/2014/main" id="{3B5CBF98-DC9C-42D1-8244-E453161BBE17}"/>
              </a:ext>
            </a:extLst>
          </p:cNvPr>
          <p:cNvSpPr>
            <a:spLocks noGrp="1"/>
          </p:cNvSpPr>
          <p:nvPr>
            <p:ph type="body" sz="quarter" idx="13" hasCustomPrompt="1"/>
          </p:nvPr>
        </p:nvSpPr>
        <p:spPr>
          <a:xfrm>
            <a:off x="479425" y="2367624"/>
            <a:ext cx="2013839" cy="1157288"/>
          </a:xfrm>
        </p:spPr>
        <p:txBody>
          <a:bodyPr/>
          <a:lstStyle>
            <a:lvl1pPr marL="0" indent="0">
              <a:spcBef>
                <a:spcPts val="0"/>
              </a:spcBef>
              <a:buNone/>
              <a:defRPr sz="6000">
                <a:solidFill>
                  <a:schemeClr val="bg1"/>
                </a:solidFill>
              </a:defRPr>
            </a:lvl1pPr>
            <a:lvl2pPr marL="0" indent="0">
              <a:spcBef>
                <a:spcPts val="0"/>
              </a:spcBef>
              <a:buNone/>
              <a:defRPr sz="1600">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a:t>
            </a:r>
          </a:p>
          <a:p>
            <a:pPr lvl="1"/>
            <a:r>
              <a:rPr lang="en-US" dirty="0"/>
              <a:t>Second level</a:t>
            </a:r>
          </a:p>
        </p:txBody>
      </p:sp>
      <p:sp>
        <p:nvSpPr>
          <p:cNvPr id="14" name="Text Placeholder 12">
            <a:extLst>
              <a:ext uri="{FF2B5EF4-FFF2-40B4-BE49-F238E27FC236}">
                <a16:creationId xmlns:a16="http://schemas.microsoft.com/office/drawing/2014/main" id="{CD0B7785-9610-C99B-025D-DD469F32769B}"/>
              </a:ext>
            </a:extLst>
          </p:cNvPr>
          <p:cNvSpPr>
            <a:spLocks noGrp="1"/>
          </p:cNvSpPr>
          <p:nvPr>
            <p:ph type="body" sz="quarter" idx="14" hasCustomPrompt="1"/>
          </p:nvPr>
        </p:nvSpPr>
        <p:spPr>
          <a:xfrm>
            <a:off x="3057080" y="2367624"/>
            <a:ext cx="2013839" cy="1157288"/>
          </a:xfrm>
        </p:spPr>
        <p:txBody>
          <a:bodyPr/>
          <a:lstStyle>
            <a:lvl1pPr marL="0" indent="0">
              <a:spcBef>
                <a:spcPts val="0"/>
              </a:spcBef>
              <a:buNone/>
              <a:defRPr sz="6000">
                <a:solidFill>
                  <a:schemeClr val="bg1"/>
                </a:solidFill>
              </a:defRPr>
            </a:lvl1pPr>
            <a:lvl2pPr marL="0" indent="0">
              <a:spcBef>
                <a:spcPts val="0"/>
              </a:spcBef>
              <a:buNone/>
              <a:defRPr sz="1600">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a:t>
            </a:r>
          </a:p>
          <a:p>
            <a:pPr lvl="1"/>
            <a:r>
              <a:rPr lang="en-US" dirty="0"/>
              <a:t>Second level</a:t>
            </a:r>
          </a:p>
        </p:txBody>
      </p:sp>
      <p:sp>
        <p:nvSpPr>
          <p:cNvPr id="3" name="TextBox 2">
            <a:extLst>
              <a:ext uri="{FF2B5EF4-FFF2-40B4-BE49-F238E27FC236}">
                <a16:creationId xmlns:a16="http://schemas.microsoft.com/office/drawing/2014/main" id="{38B595B2-3F00-E605-091B-D9F3A503F703}"/>
              </a:ext>
            </a:extLst>
          </p:cNvPr>
          <p:cNvSpPr txBox="1"/>
          <p:nvPr userDrawn="1"/>
        </p:nvSpPr>
        <p:spPr>
          <a:xfrm>
            <a:off x="479425" y="6496685"/>
            <a:ext cx="751205" cy="230832"/>
          </a:xfrm>
          <a:prstGeom prst="rect">
            <a:avLst/>
          </a:prstGeom>
          <a:noFill/>
        </p:spPr>
        <p:txBody>
          <a:bodyPr wrap="square" lIns="0" tIns="0" rIns="0" bIns="0" rtlCol="0">
            <a:noAutofit/>
          </a:bodyPr>
          <a:lstStyle/>
          <a:p>
            <a:pPr marR="0" algn="l" rtl="0"/>
            <a:r>
              <a:rPr lang="en-GB" sz="900" b="0" i="0" u="none" strike="noStrike" baseline="0" dirty="0" err="1">
                <a:solidFill>
                  <a:srgbClr val="192D38"/>
                </a:solidFill>
                <a:latin typeface="Arial" panose="020B0604020202020204" pitchFamily="34" charset="0"/>
              </a:rPr>
              <a:t>AtkinsRéalis</a:t>
            </a:r>
            <a:r>
              <a:rPr lang="en-GB" sz="900" b="0" i="0" u="none" strike="noStrike" baseline="0" dirty="0">
                <a:solidFill>
                  <a:srgbClr val="192D38"/>
                </a:solidFill>
                <a:latin typeface="Arial" panose="020B0604020202020204" pitchFamily="34" charset="0"/>
              </a:rPr>
              <a:t>  </a:t>
            </a:r>
          </a:p>
        </p:txBody>
      </p:sp>
      <p:pic>
        <p:nvPicPr>
          <p:cNvPr id="8" name="Picture 7">
            <a:extLst>
              <a:ext uri="{FF2B5EF4-FFF2-40B4-BE49-F238E27FC236}">
                <a16:creationId xmlns:a16="http://schemas.microsoft.com/office/drawing/2014/main" id="{8A87ED98-DA87-9DB2-804E-C413AD6BF843}"/>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713846" y="6436169"/>
            <a:ext cx="253317" cy="168878"/>
          </a:xfrm>
          <a:prstGeom prst="rect">
            <a:avLst/>
          </a:prstGeom>
        </p:spPr>
      </p:pic>
    </p:spTree>
    <p:extLst>
      <p:ext uri="{BB962C8B-B14F-4D97-AF65-F5344CB8AC3E}">
        <p14:creationId xmlns:p14="http://schemas.microsoft.com/office/powerpoint/2010/main" val="127543315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9EF23E-E9DB-F517-C160-3E4A7FFA4C55}"/>
              </a:ext>
            </a:extLst>
          </p:cNvPr>
          <p:cNvSpPr>
            <a:spLocks noGrp="1"/>
          </p:cNvSpPr>
          <p:nvPr>
            <p:ph type="pic" sz="quarter" idx="13"/>
          </p:nvPr>
        </p:nvSpPr>
        <p:spPr>
          <a:xfrm>
            <a:off x="0" y="0"/>
            <a:ext cx="12192000" cy="6858000"/>
          </a:xfrm>
          <a:solidFill>
            <a:schemeClr val="bg1">
              <a:lumMod val="95000"/>
            </a:schemeClr>
          </a:solidFill>
        </p:spPr>
        <p:txBody>
          <a:bodyPr/>
          <a:lstStyle>
            <a:lvl1pPr>
              <a:defRPr>
                <a:solidFill>
                  <a:srgbClr val="192D38"/>
                </a:solidFill>
              </a:defRPr>
            </a:lvl1pPr>
          </a:lstStyle>
          <a:p>
            <a:endParaRPr lang="en-GB" dirty="0"/>
          </a:p>
        </p:txBody>
      </p:sp>
      <p:sp>
        <p:nvSpPr>
          <p:cNvPr id="2" name="Title 1">
            <a:extLst>
              <a:ext uri="{FF2B5EF4-FFF2-40B4-BE49-F238E27FC236}">
                <a16:creationId xmlns:a16="http://schemas.microsoft.com/office/drawing/2014/main" id="{100AECFD-A3DD-45F5-4DAD-4553E91C1CA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DD8AF54-FF53-EB0D-8A51-FF234845825A}"/>
              </a:ext>
            </a:extLst>
          </p:cNvPr>
          <p:cNvSpPr>
            <a:spLocks noGrp="1"/>
          </p:cNvSpPr>
          <p:nvPr>
            <p:ph type="dt" sz="half" idx="10"/>
          </p:nvPr>
        </p:nvSpPr>
        <p:spPr>
          <a:xfrm>
            <a:off x="0" y="7424985"/>
            <a:ext cx="2743200" cy="365125"/>
          </a:xfrm>
          <a:prstGeom prst="rect">
            <a:avLst/>
          </a:prstGeom>
        </p:spPr>
        <p:txBody>
          <a:bodyPr vert="horz" lIns="0" tIns="0" rIns="0" bIns="0" rtlCol="0" anchor="t" anchorCtr="0">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September 2023</a:t>
            </a:r>
            <a:endParaRPr lang="en-GB"/>
          </a:p>
        </p:txBody>
      </p:sp>
      <p:sp>
        <p:nvSpPr>
          <p:cNvPr id="4" name="Footer Placeholder 3">
            <a:extLst>
              <a:ext uri="{FF2B5EF4-FFF2-40B4-BE49-F238E27FC236}">
                <a16:creationId xmlns:a16="http://schemas.microsoft.com/office/drawing/2014/main" id="{88A83D80-26D5-94C5-E60A-59C27E25DCA8}"/>
              </a:ext>
            </a:extLst>
          </p:cNvPr>
          <p:cNvSpPr>
            <a:spLocks noGrp="1"/>
          </p:cNvSpPr>
          <p:nvPr>
            <p:ph type="ftr" sz="quarter" idx="11"/>
          </p:nvPr>
        </p:nvSpPr>
        <p:spPr/>
        <p:txBody>
          <a:bodyPr/>
          <a:lstStyle/>
          <a:p>
            <a:r>
              <a:rPr lang="en-GB"/>
              <a:t>Private &amp; confidential</a:t>
            </a:r>
            <a:endParaRPr lang="en-GB" dirty="0"/>
          </a:p>
        </p:txBody>
      </p:sp>
      <p:sp>
        <p:nvSpPr>
          <p:cNvPr id="5" name="Slide Number Placeholder 4">
            <a:extLst>
              <a:ext uri="{FF2B5EF4-FFF2-40B4-BE49-F238E27FC236}">
                <a16:creationId xmlns:a16="http://schemas.microsoft.com/office/drawing/2014/main" id="{7D71D8A5-F049-F0DB-FFB5-BF5DF07961EB}"/>
              </a:ext>
            </a:extLst>
          </p:cNvPr>
          <p:cNvSpPr>
            <a:spLocks noGrp="1"/>
          </p:cNvSpPr>
          <p:nvPr>
            <p:ph type="sldNum" sz="quarter" idx="12"/>
          </p:nvPr>
        </p:nvSpPr>
        <p:spPr/>
        <p:txBody>
          <a:bodyPr/>
          <a:lstStyle/>
          <a:p>
            <a:fld id="{C57EC9A4-B98A-45F3-8020-152340DC5255}" type="slidenum">
              <a:rPr lang="en-GB" smtClean="0"/>
              <a:pPr/>
              <a:t>‹#›</a:t>
            </a:fld>
            <a:endParaRPr lang="en-GB"/>
          </a:p>
        </p:txBody>
      </p:sp>
    </p:spTree>
    <p:extLst>
      <p:ext uri="{BB962C8B-B14F-4D97-AF65-F5344CB8AC3E}">
        <p14:creationId xmlns:p14="http://schemas.microsoft.com/office/powerpoint/2010/main" val="204575920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02474B29-B167-A5F9-47A7-F84B0EF5817D}"/>
              </a:ext>
            </a:extLst>
          </p:cNvPr>
          <p:cNvSpPr>
            <a:spLocks noGrp="1"/>
          </p:cNvSpPr>
          <p:nvPr>
            <p:ph type="pic" sz="quarter" idx="15"/>
          </p:nvPr>
        </p:nvSpPr>
        <p:spPr>
          <a:xfrm>
            <a:off x="6096000" y="0"/>
            <a:ext cx="6096000" cy="6858000"/>
          </a:xfrm>
          <a:solidFill>
            <a:schemeClr val="bg1">
              <a:lumMod val="95000"/>
            </a:schemeClr>
          </a:solidFill>
        </p:spPr>
        <p:txBody>
          <a:bodyPr/>
          <a:lstStyle>
            <a:lvl1pPr>
              <a:defRPr>
                <a:solidFill>
                  <a:srgbClr val="192D38"/>
                </a:solidFill>
              </a:defRPr>
            </a:lvl1pPr>
          </a:lstStyle>
          <a:p>
            <a:endParaRPr lang="en-GB"/>
          </a:p>
        </p:txBody>
      </p:sp>
      <p:sp>
        <p:nvSpPr>
          <p:cNvPr id="3" name="Date Placeholder 2">
            <a:extLst>
              <a:ext uri="{FF2B5EF4-FFF2-40B4-BE49-F238E27FC236}">
                <a16:creationId xmlns:a16="http://schemas.microsoft.com/office/drawing/2014/main" id="{2D4984AC-D163-FA8C-E84D-9553BA901058}"/>
              </a:ext>
            </a:extLst>
          </p:cNvPr>
          <p:cNvSpPr>
            <a:spLocks noGrp="1"/>
          </p:cNvSpPr>
          <p:nvPr>
            <p:ph type="dt" sz="half" idx="10"/>
          </p:nvPr>
        </p:nvSpPr>
        <p:spPr>
          <a:xfrm>
            <a:off x="0" y="7424985"/>
            <a:ext cx="2743200" cy="365125"/>
          </a:xfrm>
          <a:prstGeom prst="rect">
            <a:avLst/>
          </a:prstGeom>
        </p:spPr>
        <p:txBody>
          <a:bodyPr vert="horz" lIns="0" tIns="0" rIns="0" bIns="0" rtlCol="0" anchor="t" anchorCtr="0">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September 2023</a:t>
            </a:r>
            <a:endParaRPr lang="en-GB"/>
          </a:p>
        </p:txBody>
      </p:sp>
      <p:sp>
        <p:nvSpPr>
          <p:cNvPr id="4" name="Footer Placeholder 3">
            <a:extLst>
              <a:ext uri="{FF2B5EF4-FFF2-40B4-BE49-F238E27FC236}">
                <a16:creationId xmlns:a16="http://schemas.microsoft.com/office/drawing/2014/main" id="{B811016B-3263-4742-41EF-C5A01E73ADAA}"/>
              </a:ext>
            </a:extLst>
          </p:cNvPr>
          <p:cNvSpPr>
            <a:spLocks noGrp="1"/>
          </p:cNvSpPr>
          <p:nvPr>
            <p:ph type="ftr" sz="quarter" idx="11"/>
          </p:nvPr>
        </p:nvSpPr>
        <p:spPr/>
        <p:txBody>
          <a:bodyPr/>
          <a:lstStyle/>
          <a:p>
            <a:r>
              <a:rPr lang="en-GB"/>
              <a:t>Private &amp; confidential</a:t>
            </a:r>
            <a:endParaRPr lang="en-GB" dirty="0"/>
          </a:p>
        </p:txBody>
      </p:sp>
      <p:sp>
        <p:nvSpPr>
          <p:cNvPr id="5" name="Slide Number Placeholder 4">
            <a:extLst>
              <a:ext uri="{FF2B5EF4-FFF2-40B4-BE49-F238E27FC236}">
                <a16:creationId xmlns:a16="http://schemas.microsoft.com/office/drawing/2014/main" id="{FC48DC53-FA99-E301-BFFA-94C23100E3A6}"/>
              </a:ext>
            </a:extLst>
          </p:cNvPr>
          <p:cNvSpPr>
            <a:spLocks noGrp="1"/>
          </p:cNvSpPr>
          <p:nvPr>
            <p:ph type="sldNum" sz="quarter" idx="12"/>
          </p:nvPr>
        </p:nvSpPr>
        <p:spPr/>
        <p:txBody>
          <a:bodyPr/>
          <a:lstStyle/>
          <a:p>
            <a:fld id="{C57EC9A4-B98A-45F3-8020-152340DC5255}" type="slidenum">
              <a:rPr lang="en-GB" smtClean="0"/>
              <a:pPr/>
              <a:t>‹#›</a:t>
            </a:fld>
            <a:endParaRPr lang="en-GB"/>
          </a:p>
        </p:txBody>
      </p:sp>
      <p:sp>
        <p:nvSpPr>
          <p:cNvPr id="8" name="Text Placeholder 7">
            <a:extLst>
              <a:ext uri="{FF2B5EF4-FFF2-40B4-BE49-F238E27FC236}">
                <a16:creationId xmlns:a16="http://schemas.microsoft.com/office/drawing/2014/main" id="{68B86BCE-18E0-64C7-64F4-388247AEAEB3}"/>
              </a:ext>
            </a:extLst>
          </p:cNvPr>
          <p:cNvSpPr>
            <a:spLocks noGrp="1"/>
          </p:cNvSpPr>
          <p:nvPr>
            <p:ph type="body" sz="quarter" idx="13"/>
          </p:nvPr>
        </p:nvSpPr>
        <p:spPr>
          <a:xfrm>
            <a:off x="479425" y="1798638"/>
            <a:ext cx="4046538" cy="4064000"/>
          </a:xfrm>
        </p:spPr>
        <p:txBody>
          <a:bodyPr anchor="b" anchorCtr="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Title 5">
            <a:extLst>
              <a:ext uri="{FF2B5EF4-FFF2-40B4-BE49-F238E27FC236}">
                <a16:creationId xmlns:a16="http://schemas.microsoft.com/office/drawing/2014/main" id="{EAB144A0-1792-A212-07B1-6135A2041E13}"/>
              </a:ext>
            </a:extLst>
          </p:cNvPr>
          <p:cNvSpPr>
            <a:spLocks noGrp="1"/>
          </p:cNvSpPr>
          <p:nvPr>
            <p:ph type="title"/>
          </p:nvPr>
        </p:nvSpPr>
        <p:spPr>
          <a:xfrm>
            <a:off x="479424" y="476250"/>
            <a:ext cx="4046539" cy="1189673"/>
          </a:xfrm>
        </p:spPr>
        <p:txBody>
          <a:bodyPr/>
          <a:lstStyle/>
          <a:p>
            <a:r>
              <a:rPr lang="en-US" dirty="0"/>
              <a:t>Click to edit Master title style</a:t>
            </a:r>
            <a:endParaRPr lang="en-GB" dirty="0"/>
          </a:p>
        </p:txBody>
      </p:sp>
    </p:spTree>
    <p:extLst>
      <p:ext uri="{BB962C8B-B14F-4D97-AF65-F5344CB8AC3E}">
        <p14:creationId xmlns:p14="http://schemas.microsoft.com/office/powerpoint/2010/main" val="35133707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2D0E296-F56B-B2CD-850F-5E00DF5D029A}"/>
              </a:ext>
            </a:extLst>
          </p:cNvPr>
          <p:cNvSpPr>
            <a:spLocks noGrp="1"/>
          </p:cNvSpPr>
          <p:nvPr>
            <p:ph type="dt" sz="half" idx="10"/>
          </p:nvPr>
        </p:nvSpPr>
        <p:spPr>
          <a:xfrm>
            <a:off x="0" y="7424985"/>
            <a:ext cx="2743200" cy="365125"/>
          </a:xfrm>
          <a:prstGeom prst="rect">
            <a:avLst/>
          </a:prstGeom>
        </p:spPr>
        <p:txBody>
          <a:bodyPr vert="horz" lIns="0" tIns="0" rIns="0" bIns="0" rtlCol="0" anchor="t" anchorCtr="0">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September 2023</a:t>
            </a:r>
            <a:endParaRPr lang="en-GB"/>
          </a:p>
        </p:txBody>
      </p:sp>
      <p:sp>
        <p:nvSpPr>
          <p:cNvPr id="3" name="Footer Placeholder 2">
            <a:extLst>
              <a:ext uri="{FF2B5EF4-FFF2-40B4-BE49-F238E27FC236}">
                <a16:creationId xmlns:a16="http://schemas.microsoft.com/office/drawing/2014/main" id="{A27F9607-49C4-68A2-39C9-FD3481354C30}"/>
              </a:ext>
            </a:extLst>
          </p:cNvPr>
          <p:cNvSpPr>
            <a:spLocks noGrp="1"/>
          </p:cNvSpPr>
          <p:nvPr>
            <p:ph type="ftr" sz="quarter" idx="11"/>
          </p:nvPr>
        </p:nvSpPr>
        <p:spPr/>
        <p:txBody>
          <a:bodyPr/>
          <a:lstStyle/>
          <a:p>
            <a:r>
              <a:rPr lang="en-GB"/>
              <a:t>Private &amp; confidential</a:t>
            </a:r>
          </a:p>
        </p:txBody>
      </p:sp>
      <p:sp>
        <p:nvSpPr>
          <p:cNvPr id="4" name="Slide Number Placeholder 3">
            <a:extLst>
              <a:ext uri="{FF2B5EF4-FFF2-40B4-BE49-F238E27FC236}">
                <a16:creationId xmlns:a16="http://schemas.microsoft.com/office/drawing/2014/main" id="{71BF4F1B-9276-83C5-BCC9-ED35487D1F4A}"/>
              </a:ext>
            </a:extLst>
          </p:cNvPr>
          <p:cNvSpPr>
            <a:spLocks noGrp="1"/>
          </p:cNvSpPr>
          <p:nvPr>
            <p:ph type="sldNum" sz="quarter" idx="12"/>
          </p:nvPr>
        </p:nvSpPr>
        <p:spPr/>
        <p:txBody>
          <a:bodyPr/>
          <a:lstStyle/>
          <a:p>
            <a:fld id="{C57EC9A4-B98A-45F3-8020-152340DC5255}" type="slidenum">
              <a:rPr lang="en-GB" smtClean="0"/>
              <a:t>‹#›</a:t>
            </a:fld>
            <a:endParaRPr lang="en-GB"/>
          </a:p>
        </p:txBody>
      </p:sp>
    </p:spTree>
    <p:extLst>
      <p:ext uri="{BB962C8B-B14F-4D97-AF65-F5344CB8AC3E}">
        <p14:creationId xmlns:p14="http://schemas.microsoft.com/office/powerpoint/2010/main" val="113843393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Thankyou">
    <p:spTree>
      <p:nvGrpSpPr>
        <p:cNvPr id="1" name=""/>
        <p:cNvGrpSpPr/>
        <p:nvPr/>
      </p:nvGrpSpPr>
      <p:grpSpPr>
        <a:xfrm>
          <a:off x="0" y="0"/>
          <a:ext cx="0" cy="0"/>
          <a:chOff x="0" y="0"/>
          <a:chExt cx="0" cy="0"/>
        </a:xfrm>
      </p:grpSpPr>
      <p:pic>
        <p:nvPicPr>
          <p:cNvPr id="8" name="Picture 7" descr="text saying thank you">
            <a:extLst>
              <a:ext uri="{FF2B5EF4-FFF2-40B4-BE49-F238E27FC236}">
                <a16:creationId xmlns:a16="http://schemas.microsoft.com/office/drawing/2014/main" id="{93A21376-58EE-5517-6228-FEB7B844BEB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21298" y="225490"/>
            <a:ext cx="7907512" cy="2845837"/>
          </a:xfrm>
          <a:prstGeom prst="rect">
            <a:avLst/>
          </a:prstGeom>
        </p:spPr>
      </p:pic>
      <p:pic>
        <p:nvPicPr>
          <p:cNvPr id="2" name="Picture 1">
            <a:extLst>
              <a:ext uri="{FF2B5EF4-FFF2-40B4-BE49-F238E27FC236}">
                <a16:creationId xmlns:a16="http://schemas.microsoft.com/office/drawing/2014/main" id="{4D6032B6-B366-459E-2330-A5CBCE943070}"/>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139238" y="6033549"/>
            <a:ext cx="2574431" cy="348202"/>
          </a:xfrm>
          <a:prstGeom prst="rect">
            <a:avLst/>
          </a:prstGeom>
        </p:spPr>
      </p:pic>
    </p:spTree>
    <p:extLst>
      <p:ext uri="{BB962C8B-B14F-4D97-AF65-F5344CB8AC3E}">
        <p14:creationId xmlns:p14="http://schemas.microsoft.com/office/powerpoint/2010/main" val="50772679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1_Title Slide 2">
    <p:bg>
      <p:bgPr>
        <a:solidFill>
          <a:srgbClr val="C4DCE7"/>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63C481-8B7B-4A78-6491-484E41CED18A}"/>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39238" y="6033549"/>
            <a:ext cx="2574431" cy="348202"/>
          </a:xfrm>
          <a:prstGeom prst="rect">
            <a:avLst/>
          </a:prstGeom>
        </p:spPr>
      </p:pic>
      <p:pic>
        <p:nvPicPr>
          <p:cNvPr id="4" name="Picture 3">
            <a:extLst>
              <a:ext uri="{FF2B5EF4-FFF2-40B4-BE49-F238E27FC236}">
                <a16:creationId xmlns:a16="http://schemas.microsoft.com/office/drawing/2014/main" id="{A67F43F3-A9F1-CB43-392C-2E87D7AA4C4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0" y="0"/>
            <a:ext cx="12349210" cy="6862045"/>
          </a:xfrm>
          <a:prstGeom prst="rect">
            <a:avLst/>
          </a:prstGeom>
        </p:spPr>
      </p:pic>
    </p:spTree>
    <p:extLst>
      <p:ext uri="{BB962C8B-B14F-4D97-AF65-F5344CB8AC3E}">
        <p14:creationId xmlns:p14="http://schemas.microsoft.com/office/powerpoint/2010/main" val="3802882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3_Contents 3">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AECD8B4-460F-0CD4-993B-7A955D96D5C3}"/>
              </a:ext>
              <a:ext uri="{C183D7F6-B498-43B3-948B-1728B52AA6E4}">
                <adec:decorative xmlns:adec="http://schemas.microsoft.com/office/drawing/2017/decorative" val="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0800000">
            <a:off x="0" y="-1"/>
            <a:ext cx="12192000" cy="6857999"/>
          </a:xfrm>
          <a:prstGeom prst="rect">
            <a:avLst/>
          </a:prstGeom>
        </p:spPr>
      </p:pic>
      <p:sp>
        <p:nvSpPr>
          <p:cNvPr id="5" name="Footer Placeholder 4">
            <a:extLst>
              <a:ext uri="{FF2B5EF4-FFF2-40B4-BE49-F238E27FC236}">
                <a16:creationId xmlns:a16="http://schemas.microsoft.com/office/drawing/2014/main" id="{F7843C6D-BF32-1EAE-9043-0FCB446599D8}"/>
              </a:ext>
            </a:extLst>
          </p:cNvPr>
          <p:cNvSpPr>
            <a:spLocks noGrp="1"/>
          </p:cNvSpPr>
          <p:nvPr>
            <p:ph type="ftr" sz="quarter" idx="11"/>
          </p:nvPr>
        </p:nvSpPr>
        <p:spPr/>
        <p:txBody>
          <a:bodyPr/>
          <a:lstStyle>
            <a:lvl1pPr>
              <a:defRPr>
                <a:solidFill>
                  <a:schemeClr val="bg2"/>
                </a:solidFill>
              </a:defRPr>
            </a:lvl1pPr>
          </a:lstStyle>
          <a:p>
            <a:r>
              <a:rPr lang="en-GB"/>
              <a:t>Private &amp; confidential</a:t>
            </a:r>
            <a:endParaRPr lang="en-GB" dirty="0"/>
          </a:p>
        </p:txBody>
      </p:sp>
      <p:sp>
        <p:nvSpPr>
          <p:cNvPr id="6" name="Slide Number Placeholder 5">
            <a:extLst>
              <a:ext uri="{FF2B5EF4-FFF2-40B4-BE49-F238E27FC236}">
                <a16:creationId xmlns:a16="http://schemas.microsoft.com/office/drawing/2014/main" id="{060124BC-4FB3-BD56-4CDB-D41A127A9471}"/>
              </a:ext>
            </a:extLst>
          </p:cNvPr>
          <p:cNvSpPr>
            <a:spLocks noGrp="1"/>
          </p:cNvSpPr>
          <p:nvPr>
            <p:ph type="sldNum" sz="quarter" idx="12"/>
          </p:nvPr>
        </p:nvSpPr>
        <p:spPr/>
        <p:txBody>
          <a:bodyPr/>
          <a:lstStyle>
            <a:lvl1pPr>
              <a:defRPr>
                <a:solidFill>
                  <a:schemeClr val="bg2"/>
                </a:solidFill>
              </a:defRPr>
            </a:lvl1pPr>
          </a:lstStyle>
          <a:p>
            <a:fld id="{C57EC9A4-B98A-45F3-8020-152340DC5255}" type="slidenum">
              <a:rPr lang="en-GB" smtClean="0"/>
              <a:pPr/>
              <a:t>‹#›</a:t>
            </a:fld>
            <a:endParaRPr lang="en-GB"/>
          </a:p>
        </p:txBody>
      </p:sp>
      <p:sp>
        <p:nvSpPr>
          <p:cNvPr id="4" name="TextBox 3">
            <a:extLst>
              <a:ext uri="{FF2B5EF4-FFF2-40B4-BE49-F238E27FC236}">
                <a16:creationId xmlns:a16="http://schemas.microsoft.com/office/drawing/2014/main" id="{944E5989-817A-5AC5-F37E-CBB857061236}"/>
              </a:ext>
            </a:extLst>
          </p:cNvPr>
          <p:cNvSpPr txBox="1"/>
          <p:nvPr userDrawn="1"/>
        </p:nvSpPr>
        <p:spPr>
          <a:xfrm>
            <a:off x="479425" y="6496685"/>
            <a:ext cx="751205" cy="230832"/>
          </a:xfrm>
          <a:prstGeom prst="rect">
            <a:avLst/>
          </a:prstGeom>
          <a:noFill/>
        </p:spPr>
        <p:txBody>
          <a:bodyPr wrap="square" lIns="0" tIns="0" rIns="0" bIns="0" rtlCol="0">
            <a:noAutofit/>
          </a:bodyPr>
          <a:lstStyle/>
          <a:p>
            <a:pPr marR="0" algn="l" rtl="0"/>
            <a:r>
              <a:rPr lang="en-GB" sz="900" b="0" i="0" u="none" strike="noStrike" baseline="0" dirty="0" err="1">
                <a:solidFill>
                  <a:schemeClr val="bg2"/>
                </a:solidFill>
                <a:latin typeface="Arial" panose="020B0604020202020204" pitchFamily="34" charset="0"/>
              </a:rPr>
              <a:t>AtkinsRéalis</a:t>
            </a:r>
            <a:r>
              <a:rPr lang="en-GB" sz="900" b="0" i="0" u="none" strike="noStrike" baseline="0" dirty="0">
                <a:solidFill>
                  <a:schemeClr val="bg2"/>
                </a:solidFill>
                <a:latin typeface="Arial" panose="020B0604020202020204" pitchFamily="34" charset="0"/>
              </a:rPr>
              <a:t>  </a:t>
            </a:r>
          </a:p>
        </p:txBody>
      </p:sp>
      <p:pic>
        <p:nvPicPr>
          <p:cNvPr id="8" name="Picture 7">
            <a:extLst>
              <a:ext uri="{FF2B5EF4-FFF2-40B4-BE49-F238E27FC236}">
                <a16:creationId xmlns:a16="http://schemas.microsoft.com/office/drawing/2014/main" id="{B0F77903-7FED-0BA2-3018-EC5FF722A56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3458" y="6436168"/>
            <a:ext cx="247990" cy="169919"/>
          </a:xfrm>
          <a:prstGeom prst="rect">
            <a:avLst/>
          </a:prstGeom>
        </p:spPr>
      </p:pic>
    </p:spTree>
    <p:extLst>
      <p:ext uri="{BB962C8B-B14F-4D97-AF65-F5344CB8AC3E}">
        <p14:creationId xmlns:p14="http://schemas.microsoft.com/office/powerpoint/2010/main" val="40922754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4_Contents 3">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AECD8B4-460F-0CD4-993B-7A955D96D5C3}"/>
              </a:ext>
              <a:ext uri="{C183D7F6-B498-43B3-948B-1728B52AA6E4}">
                <adec:decorative xmlns:adec="http://schemas.microsoft.com/office/drawing/2017/decorative" val="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Footer Placeholder 4">
            <a:extLst>
              <a:ext uri="{FF2B5EF4-FFF2-40B4-BE49-F238E27FC236}">
                <a16:creationId xmlns:a16="http://schemas.microsoft.com/office/drawing/2014/main" id="{F7843C6D-BF32-1EAE-9043-0FCB446599D8}"/>
              </a:ext>
            </a:extLst>
          </p:cNvPr>
          <p:cNvSpPr>
            <a:spLocks noGrp="1"/>
          </p:cNvSpPr>
          <p:nvPr>
            <p:ph type="ftr" sz="quarter" idx="11"/>
          </p:nvPr>
        </p:nvSpPr>
        <p:spPr/>
        <p:txBody>
          <a:bodyPr/>
          <a:lstStyle>
            <a:lvl1pPr>
              <a:defRPr>
                <a:solidFill>
                  <a:schemeClr val="bg2"/>
                </a:solidFill>
              </a:defRPr>
            </a:lvl1pPr>
          </a:lstStyle>
          <a:p>
            <a:r>
              <a:rPr lang="en-GB"/>
              <a:t>Private &amp; confidential</a:t>
            </a:r>
            <a:endParaRPr lang="en-GB" dirty="0"/>
          </a:p>
        </p:txBody>
      </p:sp>
      <p:sp>
        <p:nvSpPr>
          <p:cNvPr id="6" name="Slide Number Placeholder 5">
            <a:extLst>
              <a:ext uri="{FF2B5EF4-FFF2-40B4-BE49-F238E27FC236}">
                <a16:creationId xmlns:a16="http://schemas.microsoft.com/office/drawing/2014/main" id="{060124BC-4FB3-BD56-4CDB-D41A127A9471}"/>
              </a:ext>
            </a:extLst>
          </p:cNvPr>
          <p:cNvSpPr>
            <a:spLocks noGrp="1"/>
          </p:cNvSpPr>
          <p:nvPr>
            <p:ph type="sldNum" sz="quarter" idx="12"/>
          </p:nvPr>
        </p:nvSpPr>
        <p:spPr/>
        <p:txBody>
          <a:bodyPr/>
          <a:lstStyle>
            <a:lvl1pPr>
              <a:defRPr>
                <a:solidFill>
                  <a:schemeClr val="bg2"/>
                </a:solidFill>
              </a:defRPr>
            </a:lvl1pPr>
          </a:lstStyle>
          <a:p>
            <a:fld id="{C57EC9A4-B98A-45F3-8020-152340DC5255}" type="slidenum">
              <a:rPr lang="en-GB" smtClean="0"/>
              <a:pPr/>
              <a:t>‹#›</a:t>
            </a:fld>
            <a:endParaRPr lang="en-GB"/>
          </a:p>
        </p:txBody>
      </p:sp>
      <p:sp>
        <p:nvSpPr>
          <p:cNvPr id="4" name="TextBox 3">
            <a:extLst>
              <a:ext uri="{FF2B5EF4-FFF2-40B4-BE49-F238E27FC236}">
                <a16:creationId xmlns:a16="http://schemas.microsoft.com/office/drawing/2014/main" id="{944E5989-817A-5AC5-F37E-CBB857061236}"/>
              </a:ext>
            </a:extLst>
          </p:cNvPr>
          <p:cNvSpPr txBox="1"/>
          <p:nvPr userDrawn="1"/>
        </p:nvSpPr>
        <p:spPr>
          <a:xfrm>
            <a:off x="479425" y="6496685"/>
            <a:ext cx="751205" cy="230832"/>
          </a:xfrm>
          <a:prstGeom prst="rect">
            <a:avLst/>
          </a:prstGeom>
          <a:noFill/>
        </p:spPr>
        <p:txBody>
          <a:bodyPr wrap="square" lIns="0" tIns="0" rIns="0" bIns="0" rtlCol="0">
            <a:noAutofit/>
          </a:bodyPr>
          <a:lstStyle/>
          <a:p>
            <a:pPr marR="0" algn="l" rtl="0"/>
            <a:r>
              <a:rPr lang="en-GB" sz="900" b="0" i="0" u="none" strike="noStrike" baseline="0" dirty="0" err="1">
                <a:solidFill>
                  <a:schemeClr val="bg2"/>
                </a:solidFill>
                <a:latin typeface="Arial" panose="020B0604020202020204" pitchFamily="34" charset="0"/>
              </a:rPr>
              <a:t>AtkinsRéalis</a:t>
            </a:r>
            <a:r>
              <a:rPr lang="en-GB" sz="900" b="0" i="0" u="none" strike="noStrike" baseline="0" dirty="0">
                <a:solidFill>
                  <a:schemeClr val="bg2"/>
                </a:solidFill>
                <a:latin typeface="Arial" panose="020B0604020202020204" pitchFamily="34" charset="0"/>
              </a:rPr>
              <a:t>  </a:t>
            </a:r>
          </a:p>
        </p:txBody>
      </p:sp>
      <p:pic>
        <p:nvPicPr>
          <p:cNvPr id="8" name="Picture 7">
            <a:extLst>
              <a:ext uri="{FF2B5EF4-FFF2-40B4-BE49-F238E27FC236}">
                <a16:creationId xmlns:a16="http://schemas.microsoft.com/office/drawing/2014/main" id="{B0F77903-7FED-0BA2-3018-EC5FF722A56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3458" y="6436168"/>
            <a:ext cx="247990" cy="169919"/>
          </a:xfrm>
          <a:prstGeom prst="rect">
            <a:avLst/>
          </a:prstGeom>
        </p:spPr>
      </p:pic>
    </p:spTree>
    <p:extLst>
      <p:ext uri="{BB962C8B-B14F-4D97-AF65-F5344CB8AC3E}">
        <p14:creationId xmlns:p14="http://schemas.microsoft.com/office/powerpoint/2010/main" val="13774413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Data">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5F783-8A7A-9840-F9DB-0F9A1666DCEB}"/>
              </a:ext>
            </a:extLst>
          </p:cNvPr>
          <p:cNvSpPr>
            <a:spLocks noGrp="1"/>
          </p:cNvSpPr>
          <p:nvPr>
            <p:ph type="title"/>
          </p:nvPr>
        </p:nvSpPr>
        <p:spPr/>
        <p:txBody>
          <a:bodyPr/>
          <a:lstStyle>
            <a:lvl1pPr>
              <a:defRPr>
                <a:solidFill>
                  <a:srgbClr val="C4DCE7"/>
                </a:solidFill>
              </a:defRPr>
            </a:lvl1pPr>
          </a:lstStyle>
          <a:p>
            <a:r>
              <a:rPr lang="en-GB"/>
              <a:t>Click to edit Master title style</a:t>
            </a:r>
            <a:endParaRPr lang="en-GB" dirty="0"/>
          </a:p>
        </p:txBody>
      </p:sp>
      <p:sp>
        <p:nvSpPr>
          <p:cNvPr id="5" name="Footer Placeholder 4">
            <a:extLst>
              <a:ext uri="{FF2B5EF4-FFF2-40B4-BE49-F238E27FC236}">
                <a16:creationId xmlns:a16="http://schemas.microsoft.com/office/drawing/2014/main" id="{F7843C6D-BF32-1EAE-9043-0FCB446599D8}"/>
              </a:ext>
            </a:extLst>
          </p:cNvPr>
          <p:cNvSpPr>
            <a:spLocks noGrp="1"/>
          </p:cNvSpPr>
          <p:nvPr>
            <p:ph type="ftr" sz="quarter" idx="11"/>
          </p:nvPr>
        </p:nvSpPr>
        <p:spPr/>
        <p:txBody>
          <a:bodyPr/>
          <a:lstStyle>
            <a:lvl1pPr>
              <a:defRPr>
                <a:solidFill>
                  <a:srgbClr val="C4DCE7"/>
                </a:solidFill>
              </a:defRPr>
            </a:lvl1pPr>
          </a:lstStyle>
          <a:p>
            <a:r>
              <a:rPr lang="en-GB"/>
              <a:t>Private &amp; confidential</a:t>
            </a:r>
          </a:p>
        </p:txBody>
      </p:sp>
      <p:sp>
        <p:nvSpPr>
          <p:cNvPr id="6" name="Slide Number Placeholder 5">
            <a:extLst>
              <a:ext uri="{FF2B5EF4-FFF2-40B4-BE49-F238E27FC236}">
                <a16:creationId xmlns:a16="http://schemas.microsoft.com/office/drawing/2014/main" id="{060124BC-4FB3-BD56-4CDB-D41A127A9471}"/>
              </a:ext>
            </a:extLst>
          </p:cNvPr>
          <p:cNvSpPr>
            <a:spLocks noGrp="1"/>
          </p:cNvSpPr>
          <p:nvPr>
            <p:ph type="sldNum" sz="quarter" idx="12"/>
          </p:nvPr>
        </p:nvSpPr>
        <p:spPr/>
        <p:txBody>
          <a:bodyPr/>
          <a:lstStyle>
            <a:lvl1pPr>
              <a:defRPr>
                <a:solidFill>
                  <a:srgbClr val="C4DCE7"/>
                </a:solidFill>
              </a:defRPr>
            </a:lvl1pPr>
          </a:lstStyle>
          <a:p>
            <a:fld id="{C57EC9A4-B98A-45F3-8020-152340DC5255}" type="slidenum">
              <a:rPr lang="en-GB" smtClean="0"/>
              <a:pPr/>
              <a:t>‹#›</a:t>
            </a:fld>
            <a:endParaRPr lang="en-GB" dirty="0"/>
          </a:p>
        </p:txBody>
      </p:sp>
      <p:sp>
        <p:nvSpPr>
          <p:cNvPr id="7" name="Text Placeholder 12">
            <a:extLst>
              <a:ext uri="{FF2B5EF4-FFF2-40B4-BE49-F238E27FC236}">
                <a16:creationId xmlns:a16="http://schemas.microsoft.com/office/drawing/2014/main" id="{1DF1FA2E-0470-FB7A-AFF5-79778DCB7CC9}"/>
              </a:ext>
            </a:extLst>
          </p:cNvPr>
          <p:cNvSpPr>
            <a:spLocks noGrp="1"/>
          </p:cNvSpPr>
          <p:nvPr>
            <p:ph type="body" sz="quarter" idx="13" hasCustomPrompt="1"/>
          </p:nvPr>
        </p:nvSpPr>
        <p:spPr>
          <a:xfrm>
            <a:off x="1284605" y="2367624"/>
            <a:ext cx="2159635" cy="1157288"/>
          </a:xfrm>
        </p:spPr>
        <p:txBody>
          <a:bodyPr/>
          <a:lstStyle>
            <a:lvl1pPr marL="0" indent="0">
              <a:spcBef>
                <a:spcPts val="0"/>
              </a:spcBef>
              <a:buNone/>
              <a:defRPr sz="6000">
                <a:solidFill>
                  <a:srgbClr val="B9FF00"/>
                </a:solidFill>
              </a:defRPr>
            </a:lvl1pPr>
            <a:lvl2pPr marL="0" indent="0">
              <a:spcBef>
                <a:spcPts val="0"/>
              </a:spcBef>
              <a:buNone/>
              <a:defRPr sz="1600">
                <a:solidFill>
                  <a:srgbClr val="C4DCE7"/>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a:t>
            </a:r>
          </a:p>
          <a:p>
            <a:pPr lvl="1"/>
            <a:r>
              <a:rPr lang="en-US" dirty="0"/>
              <a:t>Second level</a:t>
            </a:r>
          </a:p>
        </p:txBody>
      </p:sp>
      <p:sp>
        <p:nvSpPr>
          <p:cNvPr id="12" name="Text Placeholder 12">
            <a:extLst>
              <a:ext uri="{FF2B5EF4-FFF2-40B4-BE49-F238E27FC236}">
                <a16:creationId xmlns:a16="http://schemas.microsoft.com/office/drawing/2014/main" id="{778A6A36-B533-73B8-38E5-C99F4F7772AE}"/>
              </a:ext>
            </a:extLst>
          </p:cNvPr>
          <p:cNvSpPr>
            <a:spLocks noGrp="1"/>
          </p:cNvSpPr>
          <p:nvPr>
            <p:ph type="body" sz="quarter" idx="14" hasCustomPrompt="1"/>
          </p:nvPr>
        </p:nvSpPr>
        <p:spPr>
          <a:xfrm>
            <a:off x="3814445" y="2367624"/>
            <a:ext cx="2159635" cy="1157288"/>
          </a:xfrm>
        </p:spPr>
        <p:txBody>
          <a:bodyPr/>
          <a:lstStyle>
            <a:lvl1pPr marL="0" indent="0">
              <a:spcBef>
                <a:spcPts val="0"/>
              </a:spcBef>
              <a:buNone/>
              <a:defRPr sz="6000">
                <a:solidFill>
                  <a:srgbClr val="B9FF00"/>
                </a:solidFill>
              </a:defRPr>
            </a:lvl1pPr>
            <a:lvl2pPr marL="0" indent="0">
              <a:spcBef>
                <a:spcPts val="0"/>
              </a:spcBef>
              <a:buNone/>
              <a:defRPr sz="1600">
                <a:solidFill>
                  <a:srgbClr val="C4DCE7"/>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a:t>
            </a:r>
          </a:p>
          <a:p>
            <a:pPr lvl="1"/>
            <a:r>
              <a:rPr lang="en-US" dirty="0"/>
              <a:t>Second level</a:t>
            </a:r>
          </a:p>
        </p:txBody>
      </p:sp>
      <p:sp>
        <p:nvSpPr>
          <p:cNvPr id="16" name="Text Placeholder 12">
            <a:extLst>
              <a:ext uri="{FF2B5EF4-FFF2-40B4-BE49-F238E27FC236}">
                <a16:creationId xmlns:a16="http://schemas.microsoft.com/office/drawing/2014/main" id="{D5C9E1F8-99ED-8B7A-42A6-4B56CE29CC88}"/>
              </a:ext>
            </a:extLst>
          </p:cNvPr>
          <p:cNvSpPr>
            <a:spLocks noGrp="1"/>
          </p:cNvSpPr>
          <p:nvPr>
            <p:ph type="body" sz="quarter" idx="15" hasCustomPrompt="1"/>
          </p:nvPr>
        </p:nvSpPr>
        <p:spPr>
          <a:xfrm>
            <a:off x="6344285" y="2367624"/>
            <a:ext cx="2159635" cy="1157288"/>
          </a:xfrm>
        </p:spPr>
        <p:txBody>
          <a:bodyPr/>
          <a:lstStyle>
            <a:lvl1pPr marL="0" indent="0">
              <a:spcBef>
                <a:spcPts val="0"/>
              </a:spcBef>
              <a:buNone/>
              <a:defRPr sz="6000">
                <a:solidFill>
                  <a:srgbClr val="B9FF00"/>
                </a:solidFill>
              </a:defRPr>
            </a:lvl1pPr>
            <a:lvl2pPr marL="0" indent="0">
              <a:spcBef>
                <a:spcPts val="0"/>
              </a:spcBef>
              <a:buNone/>
              <a:defRPr sz="1600">
                <a:solidFill>
                  <a:srgbClr val="C4DCE7"/>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a:t>
            </a:r>
          </a:p>
          <a:p>
            <a:pPr lvl="1"/>
            <a:r>
              <a:rPr lang="en-US" dirty="0"/>
              <a:t>Second level</a:t>
            </a:r>
          </a:p>
        </p:txBody>
      </p:sp>
      <p:sp>
        <p:nvSpPr>
          <p:cNvPr id="17" name="Text Placeholder 12">
            <a:extLst>
              <a:ext uri="{FF2B5EF4-FFF2-40B4-BE49-F238E27FC236}">
                <a16:creationId xmlns:a16="http://schemas.microsoft.com/office/drawing/2014/main" id="{E3E8D54E-40D6-7FEF-F199-7FB64024A7DE}"/>
              </a:ext>
            </a:extLst>
          </p:cNvPr>
          <p:cNvSpPr>
            <a:spLocks noGrp="1"/>
          </p:cNvSpPr>
          <p:nvPr>
            <p:ph type="body" sz="quarter" idx="16" hasCustomPrompt="1"/>
          </p:nvPr>
        </p:nvSpPr>
        <p:spPr>
          <a:xfrm>
            <a:off x="8874125" y="2367624"/>
            <a:ext cx="2159635" cy="1157288"/>
          </a:xfrm>
        </p:spPr>
        <p:txBody>
          <a:bodyPr/>
          <a:lstStyle>
            <a:lvl1pPr marL="0" indent="0">
              <a:spcBef>
                <a:spcPts val="0"/>
              </a:spcBef>
              <a:buNone/>
              <a:defRPr sz="6000">
                <a:solidFill>
                  <a:srgbClr val="B9FF00"/>
                </a:solidFill>
              </a:defRPr>
            </a:lvl1pPr>
            <a:lvl2pPr marL="0" indent="0">
              <a:spcBef>
                <a:spcPts val="0"/>
              </a:spcBef>
              <a:buNone/>
              <a:defRPr sz="1600">
                <a:solidFill>
                  <a:srgbClr val="C4DCE7"/>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a:t>
            </a:r>
          </a:p>
          <a:p>
            <a:pPr lvl="1"/>
            <a:r>
              <a:rPr lang="en-US" dirty="0"/>
              <a:t>Second level</a:t>
            </a:r>
          </a:p>
        </p:txBody>
      </p:sp>
      <p:sp>
        <p:nvSpPr>
          <p:cNvPr id="18" name="Text Placeholder 12">
            <a:extLst>
              <a:ext uri="{FF2B5EF4-FFF2-40B4-BE49-F238E27FC236}">
                <a16:creationId xmlns:a16="http://schemas.microsoft.com/office/drawing/2014/main" id="{288FBD8E-E704-FF85-C6D9-8DE0396DE321}"/>
              </a:ext>
            </a:extLst>
          </p:cNvPr>
          <p:cNvSpPr>
            <a:spLocks noGrp="1"/>
          </p:cNvSpPr>
          <p:nvPr>
            <p:ph type="body" sz="quarter" idx="17" hasCustomPrompt="1"/>
          </p:nvPr>
        </p:nvSpPr>
        <p:spPr>
          <a:xfrm>
            <a:off x="1284605" y="4397666"/>
            <a:ext cx="2159635" cy="1157288"/>
          </a:xfrm>
        </p:spPr>
        <p:txBody>
          <a:bodyPr/>
          <a:lstStyle>
            <a:lvl1pPr marL="0" indent="0">
              <a:spcBef>
                <a:spcPts val="0"/>
              </a:spcBef>
              <a:buNone/>
              <a:defRPr sz="6000">
                <a:solidFill>
                  <a:srgbClr val="B9FF00"/>
                </a:solidFill>
              </a:defRPr>
            </a:lvl1pPr>
            <a:lvl2pPr marL="0" indent="0">
              <a:spcBef>
                <a:spcPts val="0"/>
              </a:spcBef>
              <a:buNone/>
              <a:defRPr sz="1600">
                <a:solidFill>
                  <a:srgbClr val="C4DCE7"/>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a:t>
            </a:r>
          </a:p>
          <a:p>
            <a:pPr lvl="1"/>
            <a:r>
              <a:rPr lang="en-US" dirty="0"/>
              <a:t>Second level</a:t>
            </a:r>
          </a:p>
        </p:txBody>
      </p:sp>
      <p:sp>
        <p:nvSpPr>
          <p:cNvPr id="19" name="Text Placeholder 12">
            <a:extLst>
              <a:ext uri="{FF2B5EF4-FFF2-40B4-BE49-F238E27FC236}">
                <a16:creationId xmlns:a16="http://schemas.microsoft.com/office/drawing/2014/main" id="{EB057653-6B85-C082-C5F0-BAADEA412765}"/>
              </a:ext>
            </a:extLst>
          </p:cNvPr>
          <p:cNvSpPr>
            <a:spLocks noGrp="1"/>
          </p:cNvSpPr>
          <p:nvPr>
            <p:ph type="body" sz="quarter" idx="18" hasCustomPrompt="1"/>
          </p:nvPr>
        </p:nvSpPr>
        <p:spPr>
          <a:xfrm>
            <a:off x="3814445" y="4397666"/>
            <a:ext cx="2159635" cy="1157288"/>
          </a:xfrm>
        </p:spPr>
        <p:txBody>
          <a:bodyPr/>
          <a:lstStyle>
            <a:lvl1pPr marL="0" indent="0">
              <a:spcBef>
                <a:spcPts val="0"/>
              </a:spcBef>
              <a:buNone/>
              <a:defRPr sz="6000">
                <a:solidFill>
                  <a:srgbClr val="B9FF00"/>
                </a:solidFill>
              </a:defRPr>
            </a:lvl1pPr>
            <a:lvl2pPr marL="0" indent="0">
              <a:spcBef>
                <a:spcPts val="0"/>
              </a:spcBef>
              <a:buNone/>
              <a:defRPr sz="1600">
                <a:solidFill>
                  <a:srgbClr val="C4DCE7"/>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a:t>
            </a:r>
          </a:p>
          <a:p>
            <a:pPr lvl="1"/>
            <a:r>
              <a:rPr lang="en-US" dirty="0"/>
              <a:t>Second level</a:t>
            </a:r>
          </a:p>
        </p:txBody>
      </p:sp>
      <p:sp>
        <p:nvSpPr>
          <p:cNvPr id="20" name="Text Placeholder 12">
            <a:extLst>
              <a:ext uri="{FF2B5EF4-FFF2-40B4-BE49-F238E27FC236}">
                <a16:creationId xmlns:a16="http://schemas.microsoft.com/office/drawing/2014/main" id="{73171E59-DC79-66CB-BB32-19B7702BCA9B}"/>
              </a:ext>
            </a:extLst>
          </p:cNvPr>
          <p:cNvSpPr>
            <a:spLocks noGrp="1"/>
          </p:cNvSpPr>
          <p:nvPr>
            <p:ph type="body" sz="quarter" idx="19" hasCustomPrompt="1"/>
          </p:nvPr>
        </p:nvSpPr>
        <p:spPr>
          <a:xfrm>
            <a:off x="6344285" y="4397666"/>
            <a:ext cx="2159635" cy="1157288"/>
          </a:xfrm>
        </p:spPr>
        <p:txBody>
          <a:bodyPr/>
          <a:lstStyle>
            <a:lvl1pPr marL="0" indent="0">
              <a:spcBef>
                <a:spcPts val="0"/>
              </a:spcBef>
              <a:buNone/>
              <a:defRPr sz="6000">
                <a:solidFill>
                  <a:srgbClr val="B9FF00"/>
                </a:solidFill>
              </a:defRPr>
            </a:lvl1pPr>
            <a:lvl2pPr marL="0" indent="0">
              <a:spcBef>
                <a:spcPts val="0"/>
              </a:spcBef>
              <a:buNone/>
              <a:defRPr sz="1600">
                <a:solidFill>
                  <a:srgbClr val="C4DCE7"/>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a:t>
            </a:r>
          </a:p>
          <a:p>
            <a:pPr lvl="1"/>
            <a:r>
              <a:rPr lang="en-US" dirty="0"/>
              <a:t>Second level</a:t>
            </a:r>
          </a:p>
        </p:txBody>
      </p:sp>
      <p:sp>
        <p:nvSpPr>
          <p:cNvPr id="21" name="Text Placeholder 12">
            <a:extLst>
              <a:ext uri="{FF2B5EF4-FFF2-40B4-BE49-F238E27FC236}">
                <a16:creationId xmlns:a16="http://schemas.microsoft.com/office/drawing/2014/main" id="{6388E6E3-A755-A58A-9864-62B605983105}"/>
              </a:ext>
            </a:extLst>
          </p:cNvPr>
          <p:cNvSpPr>
            <a:spLocks noGrp="1"/>
          </p:cNvSpPr>
          <p:nvPr>
            <p:ph type="body" sz="quarter" idx="20" hasCustomPrompt="1"/>
          </p:nvPr>
        </p:nvSpPr>
        <p:spPr>
          <a:xfrm>
            <a:off x="8874125" y="4397666"/>
            <a:ext cx="2159635" cy="1157288"/>
          </a:xfrm>
        </p:spPr>
        <p:txBody>
          <a:bodyPr/>
          <a:lstStyle>
            <a:lvl1pPr marL="0" indent="0">
              <a:spcBef>
                <a:spcPts val="0"/>
              </a:spcBef>
              <a:buNone/>
              <a:defRPr sz="6000">
                <a:solidFill>
                  <a:srgbClr val="B9FF00"/>
                </a:solidFill>
              </a:defRPr>
            </a:lvl1pPr>
            <a:lvl2pPr marL="0" indent="0">
              <a:spcBef>
                <a:spcPts val="0"/>
              </a:spcBef>
              <a:buNone/>
              <a:defRPr sz="1600">
                <a:solidFill>
                  <a:srgbClr val="C4DCE7"/>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a:t>
            </a:r>
          </a:p>
          <a:p>
            <a:pPr lvl="1"/>
            <a:r>
              <a:rPr lang="en-US" dirty="0"/>
              <a:t>Second level</a:t>
            </a:r>
          </a:p>
        </p:txBody>
      </p:sp>
      <p:sp>
        <p:nvSpPr>
          <p:cNvPr id="3" name="TextBox 2">
            <a:extLst>
              <a:ext uri="{FF2B5EF4-FFF2-40B4-BE49-F238E27FC236}">
                <a16:creationId xmlns:a16="http://schemas.microsoft.com/office/drawing/2014/main" id="{0DA7333A-2A22-9CAC-2D47-CE7B4E14EF05}"/>
              </a:ext>
            </a:extLst>
          </p:cNvPr>
          <p:cNvSpPr txBox="1"/>
          <p:nvPr userDrawn="1"/>
        </p:nvSpPr>
        <p:spPr>
          <a:xfrm>
            <a:off x="479425" y="6496685"/>
            <a:ext cx="751205" cy="230832"/>
          </a:xfrm>
          <a:prstGeom prst="rect">
            <a:avLst/>
          </a:prstGeom>
          <a:noFill/>
        </p:spPr>
        <p:txBody>
          <a:bodyPr wrap="square" lIns="0" tIns="0" rIns="0" bIns="0" rtlCol="0">
            <a:noAutofit/>
          </a:bodyPr>
          <a:lstStyle/>
          <a:p>
            <a:pPr marR="0" algn="l" rtl="0"/>
            <a:r>
              <a:rPr lang="en-GB" sz="900" b="0" i="0" u="none" strike="noStrike" baseline="0" dirty="0" err="1">
                <a:solidFill>
                  <a:srgbClr val="C4DCE7"/>
                </a:solidFill>
                <a:latin typeface="Arial" panose="020B0604020202020204" pitchFamily="34" charset="0"/>
              </a:rPr>
              <a:t>AtkinsRéalis</a:t>
            </a:r>
            <a:r>
              <a:rPr lang="en-GB" sz="900" b="0" i="0" u="none" strike="noStrike" baseline="0" dirty="0">
                <a:solidFill>
                  <a:srgbClr val="C4DCE7"/>
                </a:solidFill>
                <a:latin typeface="Arial" panose="020B0604020202020204" pitchFamily="34" charset="0"/>
              </a:rPr>
              <a:t>  </a:t>
            </a:r>
          </a:p>
        </p:txBody>
      </p:sp>
      <p:pic>
        <p:nvPicPr>
          <p:cNvPr id="4" name="Picture 3">
            <a:extLst>
              <a:ext uri="{FF2B5EF4-FFF2-40B4-BE49-F238E27FC236}">
                <a16:creationId xmlns:a16="http://schemas.microsoft.com/office/drawing/2014/main" id="{226A9169-C5E9-FBB6-3B2E-0D869C66215A}"/>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13458" y="6436168"/>
            <a:ext cx="247990" cy="169919"/>
          </a:xfrm>
          <a:prstGeom prst="rect">
            <a:avLst/>
          </a:prstGeom>
        </p:spPr>
      </p:pic>
    </p:spTree>
    <p:extLst>
      <p:ext uri="{BB962C8B-B14F-4D97-AF65-F5344CB8AC3E}">
        <p14:creationId xmlns:p14="http://schemas.microsoft.com/office/powerpoint/2010/main" val="39921467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Data">
    <p:bg>
      <p:bgPr>
        <a:solidFill>
          <a:schemeClr val="accent6"/>
        </a:solidFill>
        <a:effectLst/>
      </p:bgPr>
    </p:bg>
    <p:spTree>
      <p:nvGrpSpPr>
        <p:cNvPr id="1" name=""/>
        <p:cNvGrpSpPr/>
        <p:nvPr/>
      </p:nvGrpSpPr>
      <p:grpSpPr>
        <a:xfrm>
          <a:off x="0" y="0"/>
          <a:ext cx="0" cy="0"/>
          <a:chOff x="0" y="0"/>
          <a:chExt cx="0" cy="0"/>
        </a:xfrm>
      </p:grpSpPr>
      <p:pic>
        <p:nvPicPr>
          <p:cNvPr id="9" name="Picture 8" descr="A purple and blue background&#10;&#10;Description automatically generated">
            <a:extLst>
              <a:ext uri="{FF2B5EF4-FFF2-40B4-BE49-F238E27FC236}">
                <a16:creationId xmlns:a16="http://schemas.microsoft.com/office/drawing/2014/main" id="{736A6709-984A-580D-49DA-66886DE0E0D3}"/>
              </a:ext>
              <a:ext uri="{C183D7F6-B498-43B3-948B-1728B52AA6E4}">
                <adec:decorative xmlns:adec="http://schemas.microsoft.com/office/drawing/2017/decorative" val="0"/>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0800000">
            <a:off x="15240" y="-2"/>
            <a:ext cx="12192000" cy="6858002"/>
          </a:xfrm>
          <a:prstGeom prst="rect">
            <a:avLst/>
          </a:prstGeom>
        </p:spPr>
      </p:pic>
      <p:sp>
        <p:nvSpPr>
          <p:cNvPr id="2" name="Title 1">
            <a:extLst>
              <a:ext uri="{FF2B5EF4-FFF2-40B4-BE49-F238E27FC236}">
                <a16:creationId xmlns:a16="http://schemas.microsoft.com/office/drawing/2014/main" id="{41B5F783-8A7A-9840-F9DB-0F9A1666DCEB}"/>
              </a:ext>
            </a:extLst>
          </p:cNvPr>
          <p:cNvSpPr>
            <a:spLocks noGrp="1"/>
          </p:cNvSpPr>
          <p:nvPr>
            <p:ph type="title"/>
          </p:nvPr>
        </p:nvSpPr>
        <p:spPr/>
        <p:txBody>
          <a:bodyPr/>
          <a:lstStyle>
            <a:lvl1pPr>
              <a:defRPr>
                <a:solidFill>
                  <a:srgbClr val="C4DCE7"/>
                </a:solidFill>
              </a:defRPr>
            </a:lvl1pPr>
          </a:lstStyle>
          <a:p>
            <a:r>
              <a:rPr lang="en-GB"/>
              <a:t>Click to edit Master title style</a:t>
            </a:r>
            <a:endParaRPr lang="en-GB" dirty="0"/>
          </a:p>
        </p:txBody>
      </p:sp>
      <p:sp>
        <p:nvSpPr>
          <p:cNvPr id="5" name="Footer Placeholder 4">
            <a:extLst>
              <a:ext uri="{FF2B5EF4-FFF2-40B4-BE49-F238E27FC236}">
                <a16:creationId xmlns:a16="http://schemas.microsoft.com/office/drawing/2014/main" id="{F7843C6D-BF32-1EAE-9043-0FCB446599D8}"/>
              </a:ext>
            </a:extLst>
          </p:cNvPr>
          <p:cNvSpPr>
            <a:spLocks noGrp="1"/>
          </p:cNvSpPr>
          <p:nvPr>
            <p:ph type="ftr" sz="quarter" idx="11"/>
          </p:nvPr>
        </p:nvSpPr>
        <p:spPr/>
        <p:txBody>
          <a:bodyPr/>
          <a:lstStyle>
            <a:lvl1pPr>
              <a:defRPr>
                <a:solidFill>
                  <a:srgbClr val="C4DCE7"/>
                </a:solidFill>
              </a:defRPr>
            </a:lvl1pPr>
          </a:lstStyle>
          <a:p>
            <a:r>
              <a:rPr lang="en-GB"/>
              <a:t>Private &amp; confidential</a:t>
            </a:r>
          </a:p>
        </p:txBody>
      </p:sp>
      <p:sp>
        <p:nvSpPr>
          <p:cNvPr id="6" name="Slide Number Placeholder 5">
            <a:extLst>
              <a:ext uri="{FF2B5EF4-FFF2-40B4-BE49-F238E27FC236}">
                <a16:creationId xmlns:a16="http://schemas.microsoft.com/office/drawing/2014/main" id="{060124BC-4FB3-BD56-4CDB-D41A127A9471}"/>
              </a:ext>
            </a:extLst>
          </p:cNvPr>
          <p:cNvSpPr>
            <a:spLocks noGrp="1"/>
          </p:cNvSpPr>
          <p:nvPr>
            <p:ph type="sldNum" sz="quarter" idx="12"/>
          </p:nvPr>
        </p:nvSpPr>
        <p:spPr/>
        <p:txBody>
          <a:bodyPr/>
          <a:lstStyle>
            <a:lvl1pPr>
              <a:defRPr>
                <a:solidFill>
                  <a:srgbClr val="C4DCE7"/>
                </a:solidFill>
              </a:defRPr>
            </a:lvl1pPr>
          </a:lstStyle>
          <a:p>
            <a:fld id="{C57EC9A4-B98A-45F3-8020-152340DC5255}" type="slidenum">
              <a:rPr lang="en-GB" smtClean="0"/>
              <a:pPr/>
              <a:t>‹#›</a:t>
            </a:fld>
            <a:endParaRPr lang="en-GB" dirty="0"/>
          </a:p>
        </p:txBody>
      </p:sp>
      <p:sp>
        <p:nvSpPr>
          <p:cNvPr id="7" name="Text Placeholder 12">
            <a:extLst>
              <a:ext uri="{FF2B5EF4-FFF2-40B4-BE49-F238E27FC236}">
                <a16:creationId xmlns:a16="http://schemas.microsoft.com/office/drawing/2014/main" id="{1DF1FA2E-0470-FB7A-AFF5-79778DCB7CC9}"/>
              </a:ext>
            </a:extLst>
          </p:cNvPr>
          <p:cNvSpPr>
            <a:spLocks noGrp="1"/>
          </p:cNvSpPr>
          <p:nvPr>
            <p:ph type="body" sz="quarter" idx="13" hasCustomPrompt="1"/>
          </p:nvPr>
        </p:nvSpPr>
        <p:spPr>
          <a:xfrm>
            <a:off x="1284605" y="2367624"/>
            <a:ext cx="2159635" cy="1157288"/>
          </a:xfrm>
        </p:spPr>
        <p:txBody>
          <a:bodyPr/>
          <a:lstStyle>
            <a:lvl1pPr marL="0" indent="0">
              <a:spcBef>
                <a:spcPts val="0"/>
              </a:spcBef>
              <a:buNone/>
              <a:defRPr sz="6000">
                <a:solidFill>
                  <a:srgbClr val="C4DCE7"/>
                </a:solidFill>
                <a:latin typeface="+mj-lt"/>
              </a:defRPr>
            </a:lvl1pPr>
            <a:lvl2pPr marL="0" indent="0">
              <a:spcBef>
                <a:spcPts val="0"/>
              </a:spcBef>
              <a:buNone/>
              <a:defRPr sz="1600">
                <a:solidFill>
                  <a:srgbClr val="C4DCE7"/>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a:t>
            </a:r>
          </a:p>
          <a:p>
            <a:pPr lvl="1"/>
            <a:r>
              <a:rPr lang="en-US" dirty="0"/>
              <a:t>Second level</a:t>
            </a:r>
          </a:p>
        </p:txBody>
      </p:sp>
      <p:sp>
        <p:nvSpPr>
          <p:cNvPr id="12" name="Text Placeholder 12">
            <a:extLst>
              <a:ext uri="{FF2B5EF4-FFF2-40B4-BE49-F238E27FC236}">
                <a16:creationId xmlns:a16="http://schemas.microsoft.com/office/drawing/2014/main" id="{778A6A36-B533-73B8-38E5-C99F4F7772AE}"/>
              </a:ext>
            </a:extLst>
          </p:cNvPr>
          <p:cNvSpPr>
            <a:spLocks noGrp="1"/>
          </p:cNvSpPr>
          <p:nvPr>
            <p:ph type="body" sz="quarter" idx="14" hasCustomPrompt="1"/>
          </p:nvPr>
        </p:nvSpPr>
        <p:spPr>
          <a:xfrm>
            <a:off x="3814445" y="2367624"/>
            <a:ext cx="2159635" cy="1157288"/>
          </a:xfrm>
        </p:spPr>
        <p:txBody>
          <a:bodyPr/>
          <a:lstStyle>
            <a:lvl1pPr marL="0" indent="0">
              <a:spcBef>
                <a:spcPts val="0"/>
              </a:spcBef>
              <a:buNone/>
              <a:defRPr sz="6000">
                <a:solidFill>
                  <a:srgbClr val="C4DCE7"/>
                </a:solidFill>
                <a:latin typeface="+mj-lt"/>
              </a:defRPr>
            </a:lvl1pPr>
            <a:lvl2pPr marL="0" indent="0">
              <a:spcBef>
                <a:spcPts val="0"/>
              </a:spcBef>
              <a:buNone/>
              <a:defRPr sz="1600">
                <a:solidFill>
                  <a:srgbClr val="C4DCE7"/>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a:t>
            </a:r>
          </a:p>
          <a:p>
            <a:pPr lvl="1"/>
            <a:r>
              <a:rPr lang="en-US" dirty="0"/>
              <a:t>Second level</a:t>
            </a:r>
          </a:p>
        </p:txBody>
      </p:sp>
      <p:sp>
        <p:nvSpPr>
          <p:cNvPr id="16" name="Text Placeholder 12">
            <a:extLst>
              <a:ext uri="{FF2B5EF4-FFF2-40B4-BE49-F238E27FC236}">
                <a16:creationId xmlns:a16="http://schemas.microsoft.com/office/drawing/2014/main" id="{D5C9E1F8-99ED-8B7A-42A6-4B56CE29CC88}"/>
              </a:ext>
            </a:extLst>
          </p:cNvPr>
          <p:cNvSpPr>
            <a:spLocks noGrp="1"/>
          </p:cNvSpPr>
          <p:nvPr>
            <p:ph type="body" sz="quarter" idx="15" hasCustomPrompt="1"/>
          </p:nvPr>
        </p:nvSpPr>
        <p:spPr>
          <a:xfrm>
            <a:off x="6344285" y="2367624"/>
            <a:ext cx="2159635" cy="1157288"/>
          </a:xfrm>
        </p:spPr>
        <p:txBody>
          <a:bodyPr/>
          <a:lstStyle>
            <a:lvl1pPr marL="0" indent="0">
              <a:spcBef>
                <a:spcPts val="0"/>
              </a:spcBef>
              <a:buNone/>
              <a:defRPr sz="6000">
                <a:solidFill>
                  <a:srgbClr val="C4DCE7"/>
                </a:solidFill>
                <a:latin typeface="+mj-lt"/>
              </a:defRPr>
            </a:lvl1pPr>
            <a:lvl2pPr marL="0" indent="0">
              <a:spcBef>
                <a:spcPts val="0"/>
              </a:spcBef>
              <a:buNone/>
              <a:defRPr sz="1600">
                <a:solidFill>
                  <a:srgbClr val="C4DCE7"/>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a:t>
            </a:r>
          </a:p>
          <a:p>
            <a:pPr lvl="1"/>
            <a:r>
              <a:rPr lang="en-US" dirty="0"/>
              <a:t>Second level</a:t>
            </a:r>
          </a:p>
        </p:txBody>
      </p:sp>
      <p:sp>
        <p:nvSpPr>
          <p:cNvPr id="17" name="Text Placeholder 12">
            <a:extLst>
              <a:ext uri="{FF2B5EF4-FFF2-40B4-BE49-F238E27FC236}">
                <a16:creationId xmlns:a16="http://schemas.microsoft.com/office/drawing/2014/main" id="{E3E8D54E-40D6-7FEF-F199-7FB64024A7DE}"/>
              </a:ext>
            </a:extLst>
          </p:cNvPr>
          <p:cNvSpPr>
            <a:spLocks noGrp="1"/>
          </p:cNvSpPr>
          <p:nvPr>
            <p:ph type="body" sz="quarter" idx="16" hasCustomPrompt="1"/>
          </p:nvPr>
        </p:nvSpPr>
        <p:spPr>
          <a:xfrm>
            <a:off x="8874125" y="2367624"/>
            <a:ext cx="2159635" cy="1157288"/>
          </a:xfrm>
        </p:spPr>
        <p:txBody>
          <a:bodyPr/>
          <a:lstStyle>
            <a:lvl1pPr marL="0" indent="0">
              <a:spcBef>
                <a:spcPts val="0"/>
              </a:spcBef>
              <a:buNone/>
              <a:defRPr sz="6000">
                <a:solidFill>
                  <a:srgbClr val="C4DCE7"/>
                </a:solidFill>
                <a:latin typeface="+mj-lt"/>
              </a:defRPr>
            </a:lvl1pPr>
            <a:lvl2pPr marL="0" indent="0">
              <a:spcBef>
                <a:spcPts val="0"/>
              </a:spcBef>
              <a:buNone/>
              <a:defRPr sz="1600">
                <a:solidFill>
                  <a:srgbClr val="C4DCE7"/>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a:t>
            </a:r>
          </a:p>
          <a:p>
            <a:pPr lvl="1"/>
            <a:r>
              <a:rPr lang="en-US" dirty="0"/>
              <a:t>Second level</a:t>
            </a:r>
          </a:p>
        </p:txBody>
      </p:sp>
      <p:sp>
        <p:nvSpPr>
          <p:cNvPr id="18" name="Text Placeholder 12">
            <a:extLst>
              <a:ext uri="{FF2B5EF4-FFF2-40B4-BE49-F238E27FC236}">
                <a16:creationId xmlns:a16="http://schemas.microsoft.com/office/drawing/2014/main" id="{288FBD8E-E704-FF85-C6D9-8DE0396DE321}"/>
              </a:ext>
            </a:extLst>
          </p:cNvPr>
          <p:cNvSpPr>
            <a:spLocks noGrp="1"/>
          </p:cNvSpPr>
          <p:nvPr>
            <p:ph type="body" sz="quarter" idx="17" hasCustomPrompt="1"/>
          </p:nvPr>
        </p:nvSpPr>
        <p:spPr>
          <a:xfrm>
            <a:off x="1284605" y="4397666"/>
            <a:ext cx="2159635" cy="1157288"/>
          </a:xfrm>
        </p:spPr>
        <p:txBody>
          <a:bodyPr/>
          <a:lstStyle>
            <a:lvl1pPr marL="0" indent="0">
              <a:spcBef>
                <a:spcPts val="0"/>
              </a:spcBef>
              <a:buNone/>
              <a:defRPr sz="6000">
                <a:solidFill>
                  <a:srgbClr val="C4DCE7"/>
                </a:solidFill>
                <a:latin typeface="+mj-lt"/>
              </a:defRPr>
            </a:lvl1pPr>
            <a:lvl2pPr marL="0" indent="0">
              <a:spcBef>
                <a:spcPts val="0"/>
              </a:spcBef>
              <a:buNone/>
              <a:defRPr sz="1600">
                <a:solidFill>
                  <a:srgbClr val="C4DCE7"/>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a:t>
            </a:r>
          </a:p>
          <a:p>
            <a:pPr lvl="1"/>
            <a:r>
              <a:rPr lang="en-US" dirty="0"/>
              <a:t>Second level</a:t>
            </a:r>
          </a:p>
        </p:txBody>
      </p:sp>
      <p:sp>
        <p:nvSpPr>
          <p:cNvPr id="19" name="Text Placeholder 12">
            <a:extLst>
              <a:ext uri="{FF2B5EF4-FFF2-40B4-BE49-F238E27FC236}">
                <a16:creationId xmlns:a16="http://schemas.microsoft.com/office/drawing/2014/main" id="{EB057653-6B85-C082-C5F0-BAADEA412765}"/>
              </a:ext>
            </a:extLst>
          </p:cNvPr>
          <p:cNvSpPr>
            <a:spLocks noGrp="1"/>
          </p:cNvSpPr>
          <p:nvPr>
            <p:ph type="body" sz="quarter" idx="18" hasCustomPrompt="1"/>
          </p:nvPr>
        </p:nvSpPr>
        <p:spPr>
          <a:xfrm>
            <a:off x="3814445" y="4397666"/>
            <a:ext cx="2159635" cy="1157288"/>
          </a:xfrm>
        </p:spPr>
        <p:txBody>
          <a:bodyPr/>
          <a:lstStyle>
            <a:lvl1pPr marL="0" indent="0">
              <a:spcBef>
                <a:spcPts val="0"/>
              </a:spcBef>
              <a:buNone/>
              <a:defRPr sz="6000">
                <a:solidFill>
                  <a:srgbClr val="C4DCE7"/>
                </a:solidFill>
                <a:latin typeface="+mj-lt"/>
              </a:defRPr>
            </a:lvl1pPr>
            <a:lvl2pPr marL="0" indent="0">
              <a:spcBef>
                <a:spcPts val="0"/>
              </a:spcBef>
              <a:buNone/>
              <a:defRPr sz="1600">
                <a:solidFill>
                  <a:srgbClr val="C4DCE7"/>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a:t>
            </a:r>
          </a:p>
          <a:p>
            <a:pPr lvl="1"/>
            <a:r>
              <a:rPr lang="en-US" dirty="0"/>
              <a:t>Second level</a:t>
            </a:r>
          </a:p>
        </p:txBody>
      </p:sp>
      <p:sp>
        <p:nvSpPr>
          <p:cNvPr id="20" name="Text Placeholder 12">
            <a:extLst>
              <a:ext uri="{FF2B5EF4-FFF2-40B4-BE49-F238E27FC236}">
                <a16:creationId xmlns:a16="http://schemas.microsoft.com/office/drawing/2014/main" id="{73171E59-DC79-66CB-BB32-19B7702BCA9B}"/>
              </a:ext>
            </a:extLst>
          </p:cNvPr>
          <p:cNvSpPr>
            <a:spLocks noGrp="1"/>
          </p:cNvSpPr>
          <p:nvPr>
            <p:ph type="body" sz="quarter" idx="19" hasCustomPrompt="1"/>
          </p:nvPr>
        </p:nvSpPr>
        <p:spPr>
          <a:xfrm>
            <a:off x="6344285" y="4397666"/>
            <a:ext cx="2159635" cy="1157288"/>
          </a:xfrm>
        </p:spPr>
        <p:txBody>
          <a:bodyPr/>
          <a:lstStyle>
            <a:lvl1pPr marL="0" indent="0">
              <a:spcBef>
                <a:spcPts val="0"/>
              </a:spcBef>
              <a:buNone/>
              <a:defRPr sz="6000">
                <a:solidFill>
                  <a:srgbClr val="C4DCE7"/>
                </a:solidFill>
                <a:latin typeface="+mj-lt"/>
              </a:defRPr>
            </a:lvl1pPr>
            <a:lvl2pPr marL="0" indent="0">
              <a:spcBef>
                <a:spcPts val="0"/>
              </a:spcBef>
              <a:buNone/>
              <a:defRPr sz="1600">
                <a:solidFill>
                  <a:srgbClr val="C4DCE7"/>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a:t>
            </a:r>
          </a:p>
          <a:p>
            <a:pPr lvl="1"/>
            <a:r>
              <a:rPr lang="en-US" dirty="0"/>
              <a:t>Second level</a:t>
            </a:r>
          </a:p>
        </p:txBody>
      </p:sp>
      <p:sp>
        <p:nvSpPr>
          <p:cNvPr id="21" name="Text Placeholder 12">
            <a:extLst>
              <a:ext uri="{FF2B5EF4-FFF2-40B4-BE49-F238E27FC236}">
                <a16:creationId xmlns:a16="http://schemas.microsoft.com/office/drawing/2014/main" id="{6388E6E3-A755-A58A-9864-62B605983105}"/>
              </a:ext>
            </a:extLst>
          </p:cNvPr>
          <p:cNvSpPr>
            <a:spLocks noGrp="1"/>
          </p:cNvSpPr>
          <p:nvPr>
            <p:ph type="body" sz="quarter" idx="20" hasCustomPrompt="1"/>
          </p:nvPr>
        </p:nvSpPr>
        <p:spPr>
          <a:xfrm>
            <a:off x="8874125" y="4397666"/>
            <a:ext cx="2159635" cy="1157288"/>
          </a:xfrm>
        </p:spPr>
        <p:txBody>
          <a:bodyPr/>
          <a:lstStyle>
            <a:lvl1pPr marL="0" indent="0">
              <a:spcBef>
                <a:spcPts val="0"/>
              </a:spcBef>
              <a:buNone/>
              <a:defRPr sz="6000">
                <a:solidFill>
                  <a:srgbClr val="C4DCE7"/>
                </a:solidFill>
                <a:latin typeface="+mj-lt"/>
              </a:defRPr>
            </a:lvl1pPr>
            <a:lvl2pPr marL="0" indent="0">
              <a:spcBef>
                <a:spcPts val="0"/>
              </a:spcBef>
              <a:buNone/>
              <a:defRPr sz="1600">
                <a:solidFill>
                  <a:srgbClr val="C4DCE7"/>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a:t>
            </a:r>
          </a:p>
          <a:p>
            <a:pPr lvl="1"/>
            <a:r>
              <a:rPr lang="en-US" dirty="0"/>
              <a:t>Second level</a:t>
            </a:r>
          </a:p>
        </p:txBody>
      </p:sp>
      <p:sp>
        <p:nvSpPr>
          <p:cNvPr id="3" name="TextBox 2">
            <a:extLst>
              <a:ext uri="{FF2B5EF4-FFF2-40B4-BE49-F238E27FC236}">
                <a16:creationId xmlns:a16="http://schemas.microsoft.com/office/drawing/2014/main" id="{0DA7333A-2A22-9CAC-2D47-CE7B4E14EF05}"/>
              </a:ext>
            </a:extLst>
          </p:cNvPr>
          <p:cNvSpPr txBox="1"/>
          <p:nvPr userDrawn="1"/>
        </p:nvSpPr>
        <p:spPr>
          <a:xfrm>
            <a:off x="479425" y="6496685"/>
            <a:ext cx="751205" cy="230832"/>
          </a:xfrm>
          <a:prstGeom prst="rect">
            <a:avLst/>
          </a:prstGeom>
          <a:noFill/>
        </p:spPr>
        <p:txBody>
          <a:bodyPr wrap="square" lIns="0" tIns="0" rIns="0" bIns="0" rtlCol="0">
            <a:noAutofit/>
          </a:bodyPr>
          <a:lstStyle/>
          <a:p>
            <a:pPr marR="0" algn="l" rtl="0"/>
            <a:r>
              <a:rPr lang="en-GB" sz="900" b="0" i="0" u="none" strike="noStrike" baseline="0" dirty="0" err="1">
                <a:solidFill>
                  <a:srgbClr val="C4DCE7"/>
                </a:solidFill>
                <a:latin typeface="Arial" panose="020B0604020202020204" pitchFamily="34" charset="0"/>
              </a:rPr>
              <a:t>AtkinsRéalis</a:t>
            </a:r>
            <a:r>
              <a:rPr lang="en-GB" sz="900" b="0" i="0" u="none" strike="noStrike" baseline="0" dirty="0">
                <a:solidFill>
                  <a:srgbClr val="C4DCE7"/>
                </a:solidFill>
                <a:latin typeface="Arial" panose="020B0604020202020204" pitchFamily="34" charset="0"/>
              </a:rPr>
              <a:t>  </a:t>
            </a:r>
          </a:p>
        </p:txBody>
      </p:sp>
      <p:pic>
        <p:nvPicPr>
          <p:cNvPr id="4" name="Picture 3">
            <a:extLst>
              <a:ext uri="{FF2B5EF4-FFF2-40B4-BE49-F238E27FC236}">
                <a16:creationId xmlns:a16="http://schemas.microsoft.com/office/drawing/2014/main" id="{226A9169-C5E9-FBB6-3B2E-0D869C66215A}"/>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3458" y="6436168"/>
            <a:ext cx="247990" cy="169919"/>
          </a:xfrm>
          <a:prstGeom prst="rect">
            <a:avLst/>
          </a:prstGeom>
        </p:spPr>
      </p:pic>
    </p:spTree>
    <p:extLst>
      <p:ext uri="{BB962C8B-B14F-4D97-AF65-F5344CB8AC3E}">
        <p14:creationId xmlns:p14="http://schemas.microsoft.com/office/powerpoint/2010/main" val="1381179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rge Quote with image">
    <p:spTree>
      <p:nvGrpSpPr>
        <p:cNvPr id="1" name=""/>
        <p:cNvGrpSpPr/>
        <p:nvPr/>
      </p:nvGrpSpPr>
      <p:grpSpPr>
        <a:xfrm>
          <a:off x="0" y="0"/>
          <a:ext cx="0" cy="0"/>
          <a:chOff x="0" y="0"/>
          <a:chExt cx="0" cy="0"/>
        </a:xfrm>
      </p:grpSpPr>
      <p:pic>
        <p:nvPicPr>
          <p:cNvPr id="12" name="Picture 11" descr="A picture containing train, engineering, tunnel, steel&#10;&#10;Description automatically generated">
            <a:extLst>
              <a:ext uri="{FF2B5EF4-FFF2-40B4-BE49-F238E27FC236}">
                <a16:creationId xmlns:a16="http://schemas.microsoft.com/office/drawing/2014/main" id="{78F11D86-199F-E166-72CF-A3834A87009A}"/>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0215"/>
          <a:stretch/>
        </p:blipFill>
        <p:spPr>
          <a:xfrm>
            <a:off x="1407409" y="0"/>
            <a:ext cx="10784591" cy="6858000"/>
          </a:xfrm>
          <a:prstGeom prst="rect">
            <a:avLst/>
          </a:prstGeom>
        </p:spPr>
      </p:pic>
      <p:pic>
        <p:nvPicPr>
          <p:cNvPr id="8" name="Picture 7">
            <a:extLst>
              <a:ext uri="{FF2B5EF4-FFF2-40B4-BE49-F238E27FC236}">
                <a16:creationId xmlns:a16="http://schemas.microsoft.com/office/drawing/2014/main" id="{E2F3D6B2-9A69-C57E-782A-F068BC85722D}"/>
              </a:ext>
              <a:ext uri="{C183D7F6-B498-43B3-948B-1728B52AA6E4}">
                <adec:decorative xmlns:adec="http://schemas.microsoft.com/office/drawing/2017/decorative" val="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1"/>
            <a:ext cx="9553851" cy="6858000"/>
          </a:xfrm>
          <a:prstGeom prst="rect">
            <a:avLst/>
          </a:prstGeom>
        </p:spPr>
      </p:pic>
      <p:sp>
        <p:nvSpPr>
          <p:cNvPr id="2" name="Title 1">
            <a:extLst>
              <a:ext uri="{FF2B5EF4-FFF2-40B4-BE49-F238E27FC236}">
                <a16:creationId xmlns:a16="http://schemas.microsoft.com/office/drawing/2014/main" id="{F115F2F3-3ADD-C3E1-7B5D-C3ED823BD846}"/>
              </a:ext>
            </a:extLst>
          </p:cNvPr>
          <p:cNvSpPr>
            <a:spLocks noGrp="1"/>
          </p:cNvSpPr>
          <p:nvPr>
            <p:ph type="title"/>
          </p:nvPr>
        </p:nvSpPr>
        <p:spPr>
          <a:xfrm>
            <a:off x="479425" y="1395413"/>
            <a:ext cx="6632576" cy="4067175"/>
          </a:xfrm>
        </p:spPr>
        <p:txBody>
          <a:bodyPr anchor="ctr" anchorCtr="0"/>
          <a:lstStyle>
            <a:lvl1pPr>
              <a:defRPr sz="4700" b="0">
                <a:solidFill>
                  <a:srgbClr val="C4DCE7"/>
                </a:solidFill>
              </a:defRPr>
            </a:lvl1pPr>
          </a:lstStyle>
          <a:p>
            <a:r>
              <a:rPr lang="en-GB"/>
              <a:t>Click to edit Master title style</a:t>
            </a:r>
            <a:endParaRPr lang="en-GB" dirty="0"/>
          </a:p>
        </p:txBody>
      </p:sp>
      <p:sp>
        <p:nvSpPr>
          <p:cNvPr id="4" name="Footer Placeholder 3">
            <a:extLst>
              <a:ext uri="{FF2B5EF4-FFF2-40B4-BE49-F238E27FC236}">
                <a16:creationId xmlns:a16="http://schemas.microsoft.com/office/drawing/2014/main" id="{00F3666A-97AE-A88F-61F8-7671872723BE}"/>
              </a:ext>
            </a:extLst>
          </p:cNvPr>
          <p:cNvSpPr>
            <a:spLocks noGrp="1"/>
          </p:cNvSpPr>
          <p:nvPr>
            <p:ph type="ftr" sz="quarter" idx="11"/>
          </p:nvPr>
        </p:nvSpPr>
        <p:spPr/>
        <p:txBody>
          <a:bodyPr/>
          <a:lstStyle>
            <a:lvl1pPr>
              <a:defRPr>
                <a:solidFill>
                  <a:srgbClr val="C4DCE7"/>
                </a:solidFill>
              </a:defRPr>
            </a:lvl1pPr>
          </a:lstStyle>
          <a:p>
            <a:pPr>
              <a:defRPr/>
            </a:pPr>
            <a:r>
              <a:rPr lang="en-GB"/>
              <a:t>Private &amp; confidential</a:t>
            </a:r>
            <a:endParaRPr lang="en-GB" dirty="0"/>
          </a:p>
        </p:txBody>
      </p:sp>
      <p:sp>
        <p:nvSpPr>
          <p:cNvPr id="5" name="Slide Number Placeholder 4">
            <a:extLst>
              <a:ext uri="{FF2B5EF4-FFF2-40B4-BE49-F238E27FC236}">
                <a16:creationId xmlns:a16="http://schemas.microsoft.com/office/drawing/2014/main" id="{C64A852A-6D2A-043C-FD38-7FB1BC31CEA8}"/>
              </a:ext>
            </a:extLst>
          </p:cNvPr>
          <p:cNvSpPr>
            <a:spLocks noGrp="1"/>
          </p:cNvSpPr>
          <p:nvPr>
            <p:ph type="sldNum" sz="quarter" idx="12"/>
          </p:nvPr>
        </p:nvSpPr>
        <p:spPr/>
        <p:txBody>
          <a:bodyPr/>
          <a:lstStyle>
            <a:lvl1pPr>
              <a:defRPr>
                <a:solidFill>
                  <a:srgbClr val="C4DCE7"/>
                </a:solidFill>
              </a:defRPr>
            </a:lvl1pPr>
          </a:lstStyle>
          <a:p>
            <a:pPr>
              <a:defRPr/>
            </a:pPr>
            <a:fld id="{C57EC9A4-B98A-45F3-8020-152340DC5255}" type="slidenum">
              <a:rPr lang="en-GB" smtClean="0"/>
              <a:pPr>
                <a:defRPr/>
              </a:pPr>
              <a:t>‹#›</a:t>
            </a:fld>
            <a:endParaRPr lang="en-GB" dirty="0"/>
          </a:p>
        </p:txBody>
      </p:sp>
      <p:sp>
        <p:nvSpPr>
          <p:cNvPr id="3" name="TextBox 2">
            <a:extLst>
              <a:ext uri="{FF2B5EF4-FFF2-40B4-BE49-F238E27FC236}">
                <a16:creationId xmlns:a16="http://schemas.microsoft.com/office/drawing/2014/main" id="{79E308DF-4221-AB51-56CD-31FD8B222A8E}"/>
              </a:ext>
            </a:extLst>
          </p:cNvPr>
          <p:cNvSpPr txBox="1"/>
          <p:nvPr userDrawn="1"/>
        </p:nvSpPr>
        <p:spPr>
          <a:xfrm>
            <a:off x="479425" y="6496685"/>
            <a:ext cx="751205" cy="230832"/>
          </a:xfrm>
          <a:prstGeom prst="rect">
            <a:avLst/>
          </a:prstGeom>
          <a:noFill/>
        </p:spPr>
        <p:txBody>
          <a:bodyPr wrap="square" lIns="0" tIns="0" rIns="0" bIns="0" rtlCol="0">
            <a:noAutofit/>
          </a:bodyPr>
          <a:lstStyle/>
          <a:p>
            <a:pPr marR="0" algn="l" rtl="0"/>
            <a:r>
              <a:rPr lang="en-GB" sz="900" b="0" i="0" u="none" strike="noStrike" baseline="0" dirty="0" err="1">
                <a:solidFill>
                  <a:srgbClr val="C4DCE7"/>
                </a:solidFill>
                <a:latin typeface="Arial" panose="020B0604020202020204" pitchFamily="34" charset="0"/>
              </a:rPr>
              <a:t>AtkinsRéalis</a:t>
            </a:r>
            <a:r>
              <a:rPr lang="en-GB" sz="900" b="0" i="0" u="none" strike="noStrike" baseline="0" dirty="0">
                <a:solidFill>
                  <a:srgbClr val="C4DCE7"/>
                </a:solidFill>
                <a:latin typeface="Arial" panose="020B0604020202020204" pitchFamily="34" charset="0"/>
              </a:rPr>
              <a:t>  </a:t>
            </a:r>
          </a:p>
        </p:txBody>
      </p:sp>
      <p:pic>
        <p:nvPicPr>
          <p:cNvPr id="7" name="Picture 6">
            <a:extLst>
              <a:ext uri="{FF2B5EF4-FFF2-40B4-BE49-F238E27FC236}">
                <a16:creationId xmlns:a16="http://schemas.microsoft.com/office/drawing/2014/main" id="{6D80B26B-B7F5-7E5D-7CAE-BF874B229C78}"/>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713458" y="6436168"/>
            <a:ext cx="247990" cy="169919"/>
          </a:xfrm>
          <a:prstGeom prst="rect">
            <a:avLst/>
          </a:prstGeom>
        </p:spPr>
      </p:pic>
    </p:spTree>
    <p:extLst>
      <p:ext uri="{BB962C8B-B14F-4D97-AF65-F5344CB8AC3E}">
        <p14:creationId xmlns:p14="http://schemas.microsoft.com/office/powerpoint/2010/main" val="33277640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Extra large quote">
    <p:bg>
      <p:bgPr>
        <a:solidFill>
          <a:schemeClr val="accent6"/>
        </a:solidFill>
        <a:effectLst/>
      </p:bgPr>
    </p:bg>
    <p:spTree>
      <p:nvGrpSpPr>
        <p:cNvPr id="1" name=""/>
        <p:cNvGrpSpPr/>
        <p:nvPr/>
      </p:nvGrpSpPr>
      <p:grpSpPr>
        <a:xfrm>
          <a:off x="0" y="0"/>
          <a:ext cx="0" cy="0"/>
          <a:chOff x="0" y="0"/>
          <a:chExt cx="0" cy="0"/>
        </a:xfrm>
      </p:grpSpPr>
      <p:pic>
        <p:nvPicPr>
          <p:cNvPr id="10" name="Picture 9" descr="A blue and green gradient&#10;&#10;Description automatically generated with medium confidence">
            <a:extLst>
              <a:ext uri="{FF2B5EF4-FFF2-40B4-BE49-F238E27FC236}">
                <a16:creationId xmlns:a16="http://schemas.microsoft.com/office/drawing/2014/main" id="{53025021-A507-E3AD-C6A4-0CBDBBAD1D43}"/>
              </a:ext>
              <a:ext uri="{C183D7F6-B498-43B3-948B-1728B52AA6E4}">
                <adec:decorative xmlns:adec="http://schemas.microsoft.com/office/drawing/2017/decorative" val="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92" y="0"/>
            <a:ext cx="12190815" cy="6858000"/>
          </a:xfrm>
          <a:prstGeom prst="rect">
            <a:avLst/>
          </a:prstGeom>
        </p:spPr>
      </p:pic>
      <p:sp>
        <p:nvSpPr>
          <p:cNvPr id="2" name="Title 1">
            <a:extLst>
              <a:ext uri="{FF2B5EF4-FFF2-40B4-BE49-F238E27FC236}">
                <a16:creationId xmlns:a16="http://schemas.microsoft.com/office/drawing/2014/main" id="{F115F2F3-3ADD-C3E1-7B5D-C3ED823BD846}"/>
              </a:ext>
            </a:extLst>
          </p:cNvPr>
          <p:cNvSpPr>
            <a:spLocks noGrp="1"/>
          </p:cNvSpPr>
          <p:nvPr>
            <p:ph type="title"/>
          </p:nvPr>
        </p:nvSpPr>
        <p:spPr>
          <a:xfrm>
            <a:off x="479425" y="1395413"/>
            <a:ext cx="11233150" cy="4067175"/>
          </a:xfrm>
        </p:spPr>
        <p:txBody>
          <a:bodyPr anchor="ctr" anchorCtr="0"/>
          <a:lstStyle>
            <a:lvl1pPr algn="ctr">
              <a:defRPr sz="5500" b="0">
                <a:solidFill>
                  <a:srgbClr val="C4DCE7"/>
                </a:solidFill>
              </a:defRPr>
            </a:lvl1pPr>
          </a:lstStyle>
          <a:p>
            <a:r>
              <a:rPr lang="en-GB" dirty="0"/>
              <a:t>Click to edit Master title style</a:t>
            </a:r>
          </a:p>
        </p:txBody>
      </p:sp>
      <p:sp>
        <p:nvSpPr>
          <p:cNvPr id="4" name="Footer Placeholder 3">
            <a:extLst>
              <a:ext uri="{FF2B5EF4-FFF2-40B4-BE49-F238E27FC236}">
                <a16:creationId xmlns:a16="http://schemas.microsoft.com/office/drawing/2014/main" id="{00F3666A-97AE-A88F-61F8-7671872723BE}"/>
              </a:ext>
            </a:extLst>
          </p:cNvPr>
          <p:cNvSpPr>
            <a:spLocks noGrp="1"/>
          </p:cNvSpPr>
          <p:nvPr>
            <p:ph type="ftr" sz="quarter" idx="11"/>
          </p:nvPr>
        </p:nvSpPr>
        <p:spPr/>
        <p:txBody>
          <a:bodyPr/>
          <a:lstStyle>
            <a:lvl1pPr>
              <a:defRPr>
                <a:solidFill>
                  <a:srgbClr val="C4DCE7"/>
                </a:solidFill>
              </a:defRPr>
            </a:lvl1pPr>
          </a:lstStyle>
          <a:p>
            <a:pPr>
              <a:defRPr/>
            </a:pPr>
            <a:r>
              <a:rPr lang="en-GB"/>
              <a:t>Private &amp; confidential</a:t>
            </a:r>
            <a:endParaRPr lang="en-GB" dirty="0"/>
          </a:p>
        </p:txBody>
      </p:sp>
      <p:sp>
        <p:nvSpPr>
          <p:cNvPr id="5" name="Slide Number Placeholder 4">
            <a:extLst>
              <a:ext uri="{FF2B5EF4-FFF2-40B4-BE49-F238E27FC236}">
                <a16:creationId xmlns:a16="http://schemas.microsoft.com/office/drawing/2014/main" id="{C64A852A-6D2A-043C-FD38-7FB1BC31CEA8}"/>
              </a:ext>
            </a:extLst>
          </p:cNvPr>
          <p:cNvSpPr>
            <a:spLocks noGrp="1"/>
          </p:cNvSpPr>
          <p:nvPr>
            <p:ph type="sldNum" sz="quarter" idx="12"/>
          </p:nvPr>
        </p:nvSpPr>
        <p:spPr/>
        <p:txBody>
          <a:bodyPr/>
          <a:lstStyle>
            <a:lvl1pPr>
              <a:defRPr>
                <a:solidFill>
                  <a:srgbClr val="C4DCE7"/>
                </a:solidFill>
              </a:defRPr>
            </a:lvl1pPr>
          </a:lstStyle>
          <a:p>
            <a:pPr>
              <a:defRPr/>
            </a:pPr>
            <a:fld id="{C57EC9A4-B98A-45F3-8020-152340DC5255}" type="slidenum">
              <a:rPr lang="en-GB" smtClean="0"/>
              <a:pPr>
                <a:defRPr/>
              </a:pPr>
              <a:t>‹#›</a:t>
            </a:fld>
            <a:endParaRPr lang="en-GB" dirty="0"/>
          </a:p>
        </p:txBody>
      </p:sp>
      <p:sp>
        <p:nvSpPr>
          <p:cNvPr id="3" name="TextBox 2">
            <a:extLst>
              <a:ext uri="{FF2B5EF4-FFF2-40B4-BE49-F238E27FC236}">
                <a16:creationId xmlns:a16="http://schemas.microsoft.com/office/drawing/2014/main" id="{61E9EF80-38A7-F2E4-4BF0-2209B824C079}"/>
              </a:ext>
            </a:extLst>
          </p:cNvPr>
          <p:cNvSpPr txBox="1"/>
          <p:nvPr userDrawn="1"/>
        </p:nvSpPr>
        <p:spPr>
          <a:xfrm>
            <a:off x="479425" y="6496685"/>
            <a:ext cx="751205" cy="230832"/>
          </a:xfrm>
          <a:prstGeom prst="rect">
            <a:avLst/>
          </a:prstGeom>
          <a:noFill/>
        </p:spPr>
        <p:txBody>
          <a:bodyPr wrap="square" lIns="0" tIns="0" rIns="0" bIns="0" rtlCol="0">
            <a:noAutofit/>
          </a:bodyPr>
          <a:lstStyle/>
          <a:p>
            <a:pPr marR="0" algn="l" rtl="0"/>
            <a:r>
              <a:rPr lang="en-GB" sz="900" b="0" i="0" u="none" strike="noStrike" baseline="0" dirty="0" err="1">
                <a:solidFill>
                  <a:srgbClr val="C4DCE7"/>
                </a:solidFill>
                <a:latin typeface="Arial" panose="020B0604020202020204" pitchFamily="34" charset="0"/>
              </a:rPr>
              <a:t>AtkinsRéalis</a:t>
            </a:r>
            <a:r>
              <a:rPr lang="en-GB" sz="900" b="0" i="0" u="none" strike="noStrike" baseline="0" dirty="0">
                <a:solidFill>
                  <a:srgbClr val="C4DCE7"/>
                </a:solidFill>
                <a:latin typeface="Arial" panose="020B0604020202020204" pitchFamily="34" charset="0"/>
              </a:rPr>
              <a:t>  </a:t>
            </a:r>
          </a:p>
        </p:txBody>
      </p:sp>
      <p:pic>
        <p:nvPicPr>
          <p:cNvPr id="7" name="Picture 6">
            <a:extLst>
              <a:ext uri="{FF2B5EF4-FFF2-40B4-BE49-F238E27FC236}">
                <a16:creationId xmlns:a16="http://schemas.microsoft.com/office/drawing/2014/main" id="{05004A0C-FCD8-7BF8-E1F9-6D26963CE706}"/>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3458" y="6436168"/>
            <a:ext cx="247990" cy="169919"/>
          </a:xfrm>
          <a:prstGeom prst="rect">
            <a:avLst/>
          </a:prstGeom>
        </p:spPr>
      </p:pic>
    </p:spTree>
    <p:extLst>
      <p:ext uri="{BB962C8B-B14F-4D97-AF65-F5344CB8AC3E}">
        <p14:creationId xmlns:p14="http://schemas.microsoft.com/office/powerpoint/2010/main" val="2656284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2_Extra large quote">
    <p:bg>
      <p:bgPr>
        <a:solidFill>
          <a:schemeClr val="accent6"/>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05F556F-53D6-2E3A-ECF9-3FCCA3A26458}"/>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592" y="0"/>
            <a:ext cx="12190815" cy="6858000"/>
          </a:xfrm>
          <a:prstGeom prst="rect">
            <a:avLst/>
          </a:prstGeom>
        </p:spPr>
      </p:pic>
      <p:sp>
        <p:nvSpPr>
          <p:cNvPr id="2" name="Title 1">
            <a:extLst>
              <a:ext uri="{FF2B5EF4-FFF2-40B4-BE49-F238E27FC236}">
                <a16:creationId xmlns:a16="http://schemas.microsoft.com/office/drawing/2014/main" id="{F115F2F3-3ADD-C3E1-7B5D-C3ED823BD846}"/>
              </a:ext>
            </a:extLst>
          </p:cNvPr>
          <p:cNvSpPr>
            <a:spLocks noGrp="1"/>
          </p:cNvSpPr>
          <p:nvPr>
            <p:ph type="title"/>
          </p:nvPr>
        </p:nvSpPr>
        <p:spPr>
          <a:xfrm>
            <a:off x="479425" y="1395413"/>
            <a:ext cx="11233150" cy="4067175"/>
          </a:xfrm>
        </p:spPr>
        <p:txBody>
          <a:bodyPr anchor="ctr" anchorCtr="0"/>
          <a:lstStyle>
            <a:lvl1pPr algn="ctr">
              <a:defRPr sz="5500" b="0">
                <a:solidFill>
                  <a:srgbClr val="C4DCE7"/>
                </a:solidFill>
              </a:defRPr>
            </a:lvl1pPr>
          </a:lstStyle>
          <a:p>
            <a:r>
              <a:rPr lang="en-GB"/>
              <a:t>Click to edit Master title style</a:t>
            </a:r>
            <a:endParaRPr lang="en-GB" dirty="0"/>
          </a:p>
        </p:txBody>
      </p:sp>
      <p:sp>
        <p:nvSpPr>
          <p:cNvPr id="4" name="Footer Placeholder 3">
            <a:extLst>
              <a:ext uri="{FF2B5EF4-FFF2-40B4-BE49-F238E27FC236}">
                <a16:creationId xmlns:a16="http://schemas.microsoft.com/office/drawing/2014/main" id="{00F3666A-97AE-A88F-61F8-7671872723BE}"/>
              </a:ext>
            </a:extLst>
          </p:cNvPr>
          <p:cNvSpPr>
            <a:spLocks noGrp="1"/>
          </p:cNvSpPr>
          <p:nvPr>
            <p:ph type="ftr" sz="quarter" idx="11"/>
          </p:nvPr>
        </p:nvSpPr>
        <p:spPr/>
        <p:txBody>
          <a:bodyPr/>
          <a:lstStyle>
            <a:lvl1pPr>
              <a:defRPr>
                <a:solidFill>
                  <a:srgbClr val="C4DCE7"/>
                </a:solidFill>
              </a:defRPr>
            </a:lvl1pPr>
          </a:lstStyle>
          <a:p>
            <a:pPr>
              <a:defRPr/>
            </a:pPr>
            <a:r>
              <a:rPr lang="en-GB"/>
              <a:t>Private &amp; confidential</a:t>
            </a:r>
            <a:endParaRPr lang="en-GB" dirty="0"/>
          </a:p>
        </p:txBody>
      </p:sp>
      <p:sp>
        <p:nvSpPr>
          <p:cNvPr id="5" name="Slide Number Placeholder 4">
            <a:extLst>
              <a:ext uri="{FF2B5EF4-FFF2-40B4-BE49-F238E27FC236}">
                <a16:creationId xmlns:a16="http://schemas.microsoft.com/office/drawing/2014/main" id="{C64A852A-6D2A-043C-FD38-7FB1BC31CEA8}"/>
              </a:ext>
            </a:extLst>
          </p:cNvPr>
          <p:cNvSpPr>
            <a:spLocks noGrp="1"/>
          </p:cNvSpPr>
          <p:nvPr>
            <p:ph type="sldNum" sz="quarter" idx="12"/>
          </p:nvPr>
        </p:nvSpPr>
        <p:spPr/>
        <p:txBody>
          <a:bodyPr/>
          <a:lstStyle>
            <a:lvl1pPr>
              <a:defRPr>
                <a:solidFill>
                  <a:srgbClr val="C4DCE7"/>
                </a:solidFill>
              </a:defRPr>
            </a:lvl1pPr>
          </a:lstStyle>
          <a:p>
            <a:pPr>
              <a:defRPr/>
            </a:pPr>
            <a:fld id="{C57EC9A4-B98A-45F3-8020-152340DC5255}" type="slidenum">
              <a:rPr lang="en-GB" smtClean="0"/>
              <a:pPr>
                <a:defRPr/>
              </a:pPr>
              <a:t>‹#›</a:t>
            </a:fld>
            <a:endParaRPr lang="en-GB" dirty="0"/>
          </a:p>
        </p:txBody>
      </p:sp>
      <p:sp>
        <p:nvSpPr>
          <p:cNvPr id="3" name="TextBox 2">
            <a:extLst>
              <a:ext uri="{FF2B5EF4-FFF2-40B4-BE49-F238E27FC236}">
                <a16:creationId xmlns:a16="http://schemas.microsoft.com/office/drawing/2014/main" id="{61E9EF80-38A7-F2E4-4BF0-2209B824C079}"/>
              </a:ext>
            </a:extLst>
          </p:cNvPr>
          <p:cNvSpPr txBox="1"/>
          <p:nvPr userDrawn="1"/>
        </p:nvSpPr>
        <p:spPr>
          <a:xfrm>
            <a:off x="479425" y="6496685"/>
            <a:ext cx="751205" cy="230832"/>
          </a:xfrm>
          <a:prstGeom prst="rect">
            <a:avLst/>
          </a:prstGeom>
          <a:noFill/>
        </p:spPr>
        <p:txBody>
          <a:bodyPr wrap="square" lIns="0" tIns="0" rIns="0" bIns="0" rtlCol="0">
            <a:noAutofit/>
          </a:bodyPr>
          <a:lstStyle/>
          <a:p>
            <a:pPr marR="0" algn="l" rtl="0"/>
            <a:r>
              <a:rPr lang="en-GB" sz="900" b="0" i="0" u="none" strike="noStrike" baseline="0" dirty="0" err="1">
                <a:solidFill>
                  <a:srgbClr val="C4DCE7"/>
                </a:solidFill>
                <a:latin typeface="Arial" panose="020B0604020202020204" pitchFamily="34" charset="0"/>
              </a:rPr>
              <a:t>AtkinsRéalis</a:t>
            </a:r>
            <a:r>
              <a:rPr lang="en-GB" sz="900" b="0" i="0" u="none" strike="noStrike" baseline="0" dirty="0">
                <a:solidFill>
                  <a:srgbClr val="C4DCE7"/>
                </a:solidFill>
                <a:latin typeface="Arial" panose="020B0604020202020204" pitchFamily="34" charset="0"/>
              </a:rPr>
              <a:t>  </a:t>
            </a:r>
          </a:p>
        </p:txBody>
      </p:sp>
      <p:pic>
        <p:nvPicPr>
          <p:cNvPr id="7" name="Picture 6">
            <a:extLst>
              <a:ext uri="{FF2B5EF4-FFF2-40B4-BE49-F238E27FC236}">
                <a16:creationId xmlns:a16="http://schemas.microsoft.com/office/drawing/2014/main" id="{05004A0C-FCD8-7BF8-E1F9-6D26963CE706}"/>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3458" y="6436168"/>
            <a:ext cx="247990" cy="169919"/>
          </a:xfrm>
          <a:prstGeom prst="rect">
            <a:avLst/>
          </a:prstGeom>
        </p:spPr>
      </p:pic>
    </p:spTree>
    <p:extLst>
      <p:ext uri="{BB962C8B-B14F-4D97-AF65-F5344CB8AC3E}">
        <p14:creationId xmlns:p14="http://schemas.microsoft.com/office/powerpoint/2010/main" val="28950073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Extra large quote">
    <p:bg>
      <p:bgPr>
        <a:solidFill>
          <a:schemeClr val="accent6"/>
        </a:solidFill>
        <a:effectLst/>
      </p:bgPr>
    </p:bg>
    <p:spTree>
      <p:nvGrpSpPr>
        <p:cNvPr id="1" name=""/>
        <p:cNvGrpSpPr/>
        <p:nvPr/>
      </p:nvGrpSpPr>
      <p:grpSpPr>
        <a:xfrm>
          <a:off x="0" y="0"/>
          <a:ext cx="0" cy="0"/>
          <a:chOff x="0" y="0"/>
          <a:chExt cx="0" cy="0"/>
        </a:xfrm>
      </p:grpSpPr>
      <p:pic>
        <p:nvPicPr>
          <p:cNvPr id="13" name="Picture 12" descr="A purple and blue background">
            <a:extLst>
              <a:ext uri="{FF2B5EF4-FFF2-40B4-BE49-F238E27FC236}">
                <a16:creationId xmlns:a16="http://schemas.microsoft.com/office/drawing/2014/main" id="{63D2E7F0-A39B-FEDE-BFE4-F7EC611848EA}"/>
              </a:ext>
              <a:ext uri="{C183D7F6-B498-43B3-948B-1728B52AA6E4}">
                <adec:decorative xmlns:adec="http://schemas.microsoft.com/office/drawing/2017/decorative" val="0"/>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232" y="-2"/>
            <a:ext cx="12192000" cy="6858002"/>
          </a:xfrm>
          <a:prstGeom prst="rect">
            <a:avLst/>
          </a:prstGeom>
        </p:spPr>
      </p:pic>
      <p:sp>
        <p:nvSpPr>
          <p:cNvPr id="2" name="Title 1">
            <a:extLst>
              <a:ext uri="{FF2B5EF4-FFF2-40B4-BE49-F238E27FC236}">
                <a16:creationId xmlns:a16="http://schemas.microsoft.com/office/drawing/2014/main" id="{F115F2F3-3ADD-C3E1-7B5D-C3ED823BD846}"/>
              </a:ext>
            </a:extLst>
          </p:cNvPr>
          <p:cNvSpPr>
            <a:spLocks noGrp="1"/>
          </p:cNvSpPr>
          <p:nvPr>
            <p:ph type="title"/>
          </p:nvPr>
        </p:nvSpPr>
        <p:spPr>
          <a:xfrm>
            <a:off x="479425" y="1395413"/>
            <a:ext cx="11233150" cy="4067175"/>
          </a:xfrm>
        </p:spPr>
        <p:txBody>
          <a:bodyPr anchor="ctr" anchorCtr="0"/>
          <a:lstStyle>
            <a:lvl1pPr algn="ctr">
              <a:defRPr sz="5500" b="0">
                <a:solidFill>
                  <a:srgbClr val="C4DCE7"/>
                </a:solidFill>
              </a:defRPr>
            </a:lvl1pPr>
          </a:lstStyle>
          <a:p>
            <a:r>
              <a:rPr lang="en-GB"/>
              <a:t>Click to edit Master title style</a:t>
            </a:r>
            <a:endParaRPr lang="en-GB" dirty="0"/>
          </a:p>
        </p:txBody>
      </p:sp>
      <p:sp>
        <p:nvSpPr>
          <p:cNvPr id="4" name="Footer Placeholder 3">
            <a:extLst>
              <a:ext uri="{FF2B5EF4-FFF2-40B4-BE49-F238E27FC236}">
                <a16:creationId xmlns:a16="http://schemas.microsoft.com/office/drawing/2014/main" id="{00F3666A-97AE-A88F-61F8-7671872723BE}"/>
              </a:ext>
            </a:extLst>
          </p:cNvPr>
          <p:cNvSpPr>
            <a:spLocks noGrp="1"/>
          </p:cNvSpPr>
          <p:nvPr>
            <p:ph type="ftr" sz="quarter" idx="11"/>
          </p:nvPr>
        </p:nvSpPr>
        <p:spPr/>
        <p:txBody>
          <a:bodyPr/>
          <a:lstStyle>
            <a:lvl1pPr>
              <a:defRPr>
                <a:solidFill>
                  <a:srgbClr val="C4DCE7"/>
                </a:solidFill>
              </a:defRPr>
            </a:lvl1pPr>
          </a:lstStyle>
          <a:p>
            <a:pPr>
              <a:defRPr/>
            </a:pPr>
            <a:r>
              <a:rPr lang="en-GB"/>
              <a:t>Private &amp; confidential</a:t>
            </a:r>
            <a:endParaRPr lang="en-GB" dirty="0"/>
          </a:p>
        </p:txBody>
      </p:sp>
      <p:sp>
        <p:nvSpPr>
          <p:cNvPr id="5" name="Slide Number Placeholder 4">
            <a:extLst>
              <a:ext uri="{FF2B5EF4-FFF2-40B4-BE49-F238E27FC236}">
                <a16:creationId xmlns:a16="http://schemas.microsoft.com/office/drawing/2014/main" id="{C64A852A-6D2A-043C-FD38-7FB1BC31CEA8}"/>
              </a:ext>
            </a:extLst>
          </p:cNvPr>
          <p:cNvSpPr>
            <a:spLocks noGrp="1"/>
          </p:cNvSpPr>
          <p:nvPr>
            <p:ph type="sldNum" sz="quarter" idx="12"/>
          </p:nvPr>
        </p:nvSpPr>
        <p:spPr/>
        <p:txBody>
          <a:bodyPr/>
          <a:lstStyle>
            <a:lvl1pPr>
              <a:defRPr>
                <a:solidFill>
                  <a:srgbClr val="C4DCE7"/>
                </a:solidFill>
              </a:defRPr>
            </a:lvl1pPr>
          </a:lstStyle>
          <a:p>
            <a:pPr>
              <a:defRPr/>
            </a:pPr>
            <a:fld id="{C57EC9A4-B98A-45F3-8020-152340DC5255}" type="slidenum">
              <a:rPr lang="en-GB" smtClean="0"/>
              <a:pPr>
                <a:defRPr/>
              </a:pPr>
              <a:t>‹#›</a:t>
            </a:fld>
            <a:endParaRPr lang="en-GB" dirty="0"/>
          </a:p>
        </p:txBody>
      </p:sp>
      <p:sp>
        <p:nvSpPr>
          <p:cNvPr id="3" name="TextBox 2">
            <a:extLst>
              <a:ext uri="{FF2B5EF4-FFF2-40B4-BE49-F238E27FC236}">
                <a16:creationId xmlns:a16="http://schemas.microsoft.com/office/drawing/2014/main" id="{61E9EF80-38A7-F2E4-4BF0-2209B824C079}"/>
              </a:ext>
            </a:extLst>
          </p:cNvPr>
          <p:cNvSpPr txBox="1"/>
          <p:nvPr userDrawn="1"/>
        </p:nvSpPr>
        <p:spPr>
          <a:xfrm>
            <a:off x="479425" y="6496685"/>
            <a:ext cx="751205" cy="230832"/>
          </a:xfrm>
          <a:prstGeom prst="rect">
            <a:avLst/>
          </a:prstGeom>
          <a:noFill/>
        </p:spPr>
        <p:txBody>
          <a:bodyPr wrap="square" lIns="0" tIns="0" rIns="0" bIns="0" rtlCol="0">
            <a:noAutofit/>
          </a:bodyPr>
          <a:lstStyle/>
          <a:p>
            <a:pPr marR="0" algn="l" rtl="0"/>
            <a:r>
              <a:rPr lang="en-GB" sz="900" b="0" i="0" u="none" strike="noStrike" baseline="0" dirty="0" err="1">
                <a:solidFill>
                  <a:srgbClr val="C4DCE7"/>
                </a:solidFill>
                <a:latin typeface="Arial" panose="020B0604020202020204" pitchFamily="34" charset="0"/>
              </a:rPr>
              <a:t>AtkinsRéalis</a:t>
            </a:r>
            <a:r>
              <a:rPr lang="en-GB" sz="900" b="0" i="0" u="none" strike="noStrike" baseline="0" dirty="0">
                <a:solidFill>
                  <a:srgbClr val="C4DCE7"/>
                </a:solidFill>
                <a:latin typeface="Arial" panose="020B0604020202020204" pitchFamily="34" charset="0"/>
              </a:rPr>
              <a:t>  </a:t>
            </a:r>
          </a:p>
        </p:txBody>
      </p:sp>
      <p:pic>
        <p:nvPicPr>
          <p:cNvPr id="7" name="Picture 6">
            <a:extLst>
              <a:ext uri="{FF2B5EF4-FFF2-40B4-BE49-F238E27FC236}">
                <a16:creationId xmlns:a16="http://schemas.microsoft.com/office/drawing/2014/main" id="{05004A0C-FCD8-7BF8-E1F9-6D26963CE706}"/>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3458" y="6436168"/>
            <a:ext cx="247990" cy="169919"/>
          </a:xfrm>
          <a:prstGeom prst="rect">
            <a:avLst/>
          </a:prstGeom>
        </p:spPr>
      </p:pic>
    </p:spTree>
    <p:extLst>
      <p:ext uri="{BB962C8B-B14F-4D97-AF65-F5344CB8AC3E}">
        <p14:creationId xmlns:p14="http://schemas.microsoft.com/office/powerpoint/2010/main" val="35718375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3_Extra large quote">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8F197E3-2E26-28A3-289C-ECD5BE2903EE}"/>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 y="397763"/>
            <a:ext cx="11484864" cy="6460236"/>
          </a:xfrm>
          <a:prstGeom prst="rect">
            <a:avLst/>
          </a:prstGeom>
        </p:spPr>
      </p:pic>
      <p:pic>
        <p:nvPicPr>
          <p:cNvPr id="10" name="Picture 9">
            <a:extLst>
              <a:ext uri="{FF2B5EF4-FFF2-40B4-BE49-F238E27FC236}">
                <a16:creationId xmlns:a16="http://schemas.microsoft.com/office/drawing/2014/main" id="{97F48CCB-ADC0-C0A2-9423-9D1086DE5F89}"/>
              </a:ext>
              <a:ext uri="{C183D7F6-B498-43B3-948B-1728B52AA6E4}">
                <adec:decorative xmlns:adec="http://schemas.microsoft.com/office/drawing/2017/decorative" val="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773"/>
          <a:stretch/>
        </p:blipFill>
        <p:spPr>
          <a:xfrm flipH="1">
            <a:off x="-378228" y="1"/>
            <a:ext cx="9539981" cy="6857999"/>
          </a:xfrm>
          <a:prstGeom prst="rect">
            <a:avLst/>
          </a:prstGeom>
        </p:spPr>
      </p:pic>
      <p:sp>
        <p:nvSpPr>
          <p:cNvPr id="4" name="Footer Placeholder 3">
            <a:extLst>
              <a:ext uri="{FF2B5EF4-FFF2-40B4-BE49-F238E27FC236}">
                <a16:creationId xmlns:a16="http://schemas.microsoft.com/office/drawing/2014/main" id="{00F3666A-97AE-A88F-61F8-7671872723BE}"/>
              </a:ext>
            </a:extLst>
          </p:cNvPr>
          <p:cNvSpPr>
            <a:spLocks noGrp="1"/>
          </p:cNvSpPr>
          <p:nvPr>
            <p:ph type="ftr" sz="quarter" idx="11"/>
          </p:nvPr>
        </p:nvSpPr>
        <p:spPr/>
        <p:txBody>
          <a:bodyPr/>
          <a:lstStyle>
            <a:lvl1pPr>
              <a:defRPr>
                <a:solidFill>
                  <a:srgbClr val="C4DCE7"/>
                </a:solidFill>
              </a:defRPr>
            </a:lvl1pPr>
          </a:lstStyle>
          <a:p>
            <a:pPr>
              <a:defRPr/>
            </a:pPr>
            <a:r>
              <a:rPr lang="en-GB"/>
              <a:t>Private &amp; confidential</a:t>
            </a:r>
            <a:endParaRPr lang="en-GB" dirty="0"/>
          </a:p>
        </p:txBody>
      </p:sp>
      <p:sp>
        <p:nvSpPr>
          <p:cNvPr id="5" name="Slide Number Placeholder 4">
            <a:extLst>
              <a:ext uri="{FF2B5EF4-FFF2-40B4-BE49-F238E27FC236}">
                <a16:creationId xmlns:a16="http://schemas.microsoft.com/office/drawing/2014/main" id="{C64A852A-6D2A-043C-FD38-7FB1BC31CEA8}"/>
              </a:ext>
            </a:extLst>
          </p:cNvPr>
          <p:cNvSpPr>
            <a:spLocks noGrp="1"/>
          </p:cNvSpPr>
          <p:nvPr>
            <p:ph type="sldNum" sz="quarter" idx="12"/>
          </p:nvPr>
        </p:nvSpPr>
        <p:spPr/>
        <p:txBody>
          <a:bodyPr/>
          <a:lstStyle>
            <a:lvl1pPr>
              <a:defRPr>
                <a:solidFill>
                  <a:srgbClr val="C4DCE7"/>
                </a:solidFill>
              </a:defRPr>
            </a:lvl1pPr>
          </a:lstStyle>
          <a:p>
            <a:pPr>
              <a:defRPr/>
            </a:pPr>
            <a:fld id="{C57EC9A4-B98A-45F3-8020-152340DC5255}" type="slidenum">
              <a:rPr lang="en-GB" smtClean="0"/>
              <a:pPr>
                <a:defRPr/>
              </a:pPr>
              <a:t>‹#›</a:t>
            </a:fld>
            <a:endParaRPr lang="en-GB" dirty="0"/>
          </a:p>
        </p:txBody>
      </p:sp>
      <p:sp>
        <p:nvSpPr>
          <p:cNvPr id="3" name="TextBox 2">
            <a:extLst>
              <a:ext uri="{FF2B5EF4-FFF2-40B4-BE49-F238E27FC236}">
                <a16:creationId xmlns:a16="http://schemas.microsoft.com/office/drawing/2014/main" id="{61E9EF80-38A7-F2E4-4BF0-2209B824C079}"/>
              </a:ext>
            </a:extLst>
          </p:cNvPr>
          <p:cNvSpPr txBox="1"/>
          <p:nvPr userDrawn="1"/>
        </p:nvSpPr>
        <p:spPr>
          <a:xfrm>
            <a:off x="479425" y="6496685"/>
            <a:ext cx="751205" cy="230832"/>
          </a:xfrm>
          <a:prstGeom prst="rect">
            <a:avLst/>
          </a:prstGeom>
          <a:noFill/>
        </p:spPr>
        <p:txBody>
          <a:bodyPr wrap="square" lIns="0" tIns="0" rIns="0" bIns="0" rtlCol="0">
            <a:noAutofit/>
          </a:bodyPr>
          <a:lstStyle/>
          <a:p>
            <a:pPr marR="0" algn="l" rtl="0"/>
            <a:r>
              <a:rPr lang="en-GB" sz="900" b="0" i="0" u="none" strike="noStrike" baseline="0" dirty="0" err="1">
                <a:solidFill>
                  <a:srgbClr val="C4DCE7"/>
                </a:solidFill>
                <a:latin typeface="Arial" panose="020B0604020202020204" pitchFamily="34" charset="0"/>
              </a:rPr>
              <a:t>AtkinsRéalis</a:t>
            </a:r>
            <a:r>
              <a:rPr lang="en-GB" sz="900" b="0" i="0" u="none" strike="noStrike" baseline="0" dirty="0">
                <a:solidFill>
                  <a:srgbClr val="C4DCE7"/>
                </a:solidFill>
                <a:latin typeface="Arial" panose="020B0604020202020204" pitchFamily="34" charset="0"/>
              </a:rPr>
              <a:t>  </a:t>
            </a:r>
          </a:p>
        </p:txBody>
      </p:sp>
      <p:pic>
        <p:nvPicPr>
          <p:cNvPr id="7" name="Picture 6">
            <a:extLst>
              <a:ext uri="{FF2B5EF4-FFF2-40B4-BE49-F238E27FC236}">
                <a16:creationId xmlns:a16="http://schemas.microsoft.com/office/drawing/2014/main" id="{05004A0C-FCD8-7BF8-E1F9-6D26963CE706}"/>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713458" y="6436168"/>
            <a:ext cx="247990" cy="169919"/>
          </a:xfrm>
          <a:prstGeom prst="rect">
            <a:avLst/>
          </a:prstGeom>
        </p:spPr>
      </p:pic>
      <p:sp>
        <p:nvSpPr>
          <p:cNvPr id="9" name="Title 1">
            <a:extLst>
              <a:ext uri="{FF2B5EF4-FFF2-40B4-BE49-F238E27FC236}">
                <a16:creationId xmlns:a16="http://schemas.microsoft.com/office/drawing/2014/main" id="{56E0283A-2111-7F7B-E7F9-A0A89F65A578}"/>
              </a:ext>
            </a:extLst>
          </p:cNvPr>
          <p:cNvSpPr>
            <a:spLocks noGrp="1"/>
          </p:cNvSpPr>
          <p:nvPr>
            <p:ph type="title"/>
          </p:nvPr>
        </p:nvSpPr>
        <p:spPr>
          <a:xfrm>
            <a:off x="7127558" y="2424456"/>
            <a:ext cx="4585017" cy="2138680"/>
          </a:xfrm>
        </p:spPr>
        <p:txBody>
          <a:bodyPr anchor="t" anchorCtr="0"/>
          <a:lstStyle>
            <a:lvl1pPr>
              <a:defRPr sz="3500" b="0" cap="none" baseline="0">
                <a:solidFill>
                  <a:schemeClr val="bg2"/>
                </a:solidFill>
              </a:defRPr>
            </a:lvl1pPr>
          </a:lstStyle>
          <a:p>
            <a:r>
              <a:rPr lang="en-GB" dirty="0"/>
              <a:t>Click to edit Master title style</a:t>
            </a:r>
          </a:p>
        </p:txBody>
      </p:sp>
    </p:spTree>
    <p:extLst>
      <p:ext uri="{BB962C8B-B14F-4D97-AF65-F5344CB8AC3E}">
        <p14:creationId xmlns:p14="http://schemas.microsoft.com/office/powerpoint/2010/main" val="4038393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2">
    <p:bg>
      <p:bgPr>
        <a:solidFill>
          <a:srgbClr val="C4DCE7"/>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5F12AD38-F272-9B6D-6333-B091DDD122D3}"/>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10" name="Date Placeholder 9">
            <a:extLst>
              <a:ext uri="{FF2B5EF4-FFF2-40B4-BE49-F238E27FC236}">
                <a16:creationId xmlns:a16="http://schemas.microsoft.com/office/drawing/2014/main" id="{DA8D4E77-3682-0879-F9F4-17D117CC533B}"/>
              </a:ext>
            </a:extLst>
          </p:cNvPr>
          <p:cNvSpPr>
            <a:spLocks noGrp="1"/>
          </p:cNvSpPr>
          <p:nvPr>
            <p:ph type="dt" sz="half" idx="10"/>
          </p:nvPr>
        </p:nvSpPr>
        <p:spPr>
          <a:xfrm>
            <a:off x="479425" y="4469776"/>
            <a:ext cx="2743200" cy="365125"/>
          </a:xfrm>
          <a:prstGeom prst="rect">
            <a:avLst/>
          </a:prstGeom>
        </p:spPr>
        <p:txBody>
          <a:bodyPr/>
          <a:lstStyle>
            <a:lvl1pPr>
              <a:defRPr sz="1600">
                <a:solidFill>
                  <a:srgbClr val="C4DCE7"/>
                </a:solidFill>
              </a:defRPr>
            </a:lvl1pPr>
          </a:lstStyle>
          <a:p>
            <a:pPr>
              <a:defRPr/>
            </a:pPr>
            <a:r>
              <a:rPr lang="en-US" dirty="0"/>
              <a:t>Date</a:t>
            </a:r>
            <a:endParaRPr lang="en-GB" dirty="0"/>
          </a:p>
        </p:txBody>
      </p:sp>
      <p:sp>
        <p:nvSpPr>
          <p:cNvPr id="2" name="Title 1">
            <a:extLst>
              <a:ext uri="{FF2B5EF4-FFF2-40B4-BE49-F238E27FC236}">
                <a16:creationId xmlns:a16="http://schemas.microsoft.com/office/drawing/2014/main" id="{C8FFE9DA-5F7C-91AE-0490-66A0F979B5AD}"/>
              </a:ext>
            </a:extLst>
          </p:cNvPr>
          <p:cNvSpPr>
            <a:spLocks noGrp="1"/>
          </p:cNvSpPr>
          <p:nvPr>
            <p:ph type="title"/>
          </p:nvPr>
        </p:nvSpPr>
        <p:spPr>
          <a:xfrm>
            <a:off x="479425" y="1395413"/>
            <a:ext cx="8659815" cy="2167424"/>
          </a:xfrm>
        </p:spPr>
        <p:txBody>
          <a:bodyPr/>
          <a:lstStyle>
            <a:lvl1pPr>
              <a:defRPr sz="7200" b="0" cap="all" baseline="0">
                <a:solidFill>
                  <a:schemeClr val="bg2"/>
                </a:solidFill>
              </a:defRPr>
            </a:lvl1pPr>
          </a:lstStyle>
          <a:p>
            <a:r>
              <a:rPr lang="en-GB" dirty="0"/>
              <a:t>Click to edit Master title style</a:t>
            </a:r>
          </a:p>
        </p:txBody>
      </p:sp>
      <p:pic>
        <p:nvPicPr>
          <p:cNvPr id="3" name="Picture 2">
            <a:extLst>
              <a:ext uri="{FF2B5EF4-FFF2-40B4-BE49-F238E27FC236}">
                <a16:creationId xmlns:a16="http://schemas.microsoft.com/office/drawing/2014/main" id="{A663C481-8B7B-4A78-6491-484E41CED18A}"/>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139238" y="6033549"/>
            <a:ext cx="2574431" cy="348202"/>
          </a:xfrm>
          <a:prstGeom prst="rect">
            <a:avLst/>
          </a:prstGeom>
        </p:spPr>
      </p:pic>
    </p:spTree>
    <p:extLst>
      <p:ext uri="{BB962C8B-B14F-4D97-AF65-F5344CB8AC3E}">
        <p14:creationId xmlns:p14="http://schemas.microsoft.com/office/powerpoint/2010/main" val="9555854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arge quote">
    <p:bg>
      <p:bgPr>
        <a:solidFill>
          <a:srgbClr val="C4DCE7"/>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AF9840F-5AF1-9820-BEB8-8D35583FE1B8}"/>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115F2F3-3ADD-C3E1-7B5D-C3ED823BD846}"/>
              </a:ext>
            </a:extLst>
          </p:cNvPr>
          <p:cNvSpPr>
            <a:spLocks noGrp="1"/>
          </p:cNvSpPr>
          <p:nvPr>
            <p:ph type="title"/>
          </p:nvPr>
        </p:nvSpPr>
        <p:spPr>
          <a:xfrm>
            <a:off x="451218" y="982553"/>
            <a:ext cx="8455715" cy="3555580"/>
          </a:xfrm>
        </p:spPr>
        <p:txBody>
          <a:bodyPr anchor="t" anchorCtr="0"/>
          <a:lstStyle>
            <a:lvl1pPr algn="l">
              <a:defRPr sz="5500" b="0">
                <a:solidFill>
                  <a:srgbClr val="C4DCE7"/>
                </a:solidFill>
              </a:defRPr>
            </a:lvl1pPr>
          </a:lstStyle>
          <a:p>
            <a:r>
              <a:rPr lang="en-GB"/>
              <a:t>Click to edit Master title style</a:t>
            </a:r>
            <a:endParaRPr lang="en-GB" dirty="0"/>
          </a:p>
        </p:txBody>
      </p:sp>
      <p:sp>
        <p:nvSpPr>
          <p:cNvPr id="4" name="Footer Placeholder 3">
            <a:extLst>
              <a:ext uri="{FF2B5EF4-FFF2-40B4-BE49-F238E27FC236}">
                <a16:creationId xmlns:a16="http://schemas.microsoft.com/office/drawing/2014/main" id="{00F3666A-97AE-A88F-61F8-7671872723BE}"/>
              </a:ext>
            </a:extLst>
          </p:cNvPr>
          <p:cNvSpPr>
            <a:spLocks noGrp="1"/>
          </p:cNvSpPr>
          <p:nvPr>
            <p:ph type="ftr" sz="quarter" idx="11"/>
          </p:nvPr>
        </p:nvSpPr>
        <p:spPr/>
        <p:txBody>
          <a:bodyPr/>
          <a:lstStyle>
            <a:lvl1pPr>
              <a:defRPr>
                <a:solidFill>
                  <a:srgbClr val="192D38"/>
                </a:solidFill>
              </a:defRPr>
            </a:lvl1pPr>
          </a:lstStyle>
          <a:p>
            <a:pPr>
              <a:defRPr/>
            </a:pPr>
            <a:r>
              <a:rPr lang="en-GB"/>
              <a:t>Private &amp; confidential</a:t>
            </a:r>
            <a:endParaRPr lang="en-GB" dirty="0"/>
          </a:p>
        </p:txBody>
      </p:sp>
      <p:sp>
        <p:nvSpPr>
          <p:cNvPr id="5" name="Slide Number Placeholder 4">
            <a:extLst>
              <a:ext uri="{FF2B5EF4-FFF2-40B4-BE49-F238E27FC236}">
                <a16:creationId xmlns:a16="http://schemas.microsoft.com/office/drawing/2014/main" id="{C64A852A-6D2A-043C-FD38-7FB1BC31CEA8}"/>
              </a:ext>
            </a:extLst>
          </p:cNvPr>
          <p:cNvSpPr>
            <a:spLocks noGrp="1"/>
          </p:cNvSpPr>
          <p:nvPr>
            <p:ph type="sldNum" sz="quarter" idx="12"/>
          </p:nvPr>
        </p:nvSpPr>
        <p:spPr/>
        <p:txBody>
          <a:bodyPr/>
          <a:lstStyle>
            <a:lvl1pPr>
              <a:defRPr>
                <a:solidFill>
                  <a:srgbClr val="192D38"/>
                </a:solidFill>
              </a:defRPr>
            </a:lvl1pPr>
          </a:lstStyle>
          <a:p>
            <a:pPr>
              <a:defRPr/>
            </a:pPr>
            <a:fld id="{C57EC9A4-B98A-45F3-8020-152340DC5255}" type="slidenum">
              <a:rPr lang="en-GB" smtClean="0"/>
              <a:pPr>
                <a:defRPr/>
              </a:pPr>
              <a:t>‹#›</a:t>
            </a:fld>
            <a:endParaRPr lang="en-GB" dirty="0"/>
          </a:p>
        </p:txBody>
      </p:sp>
      <p:sp>
        <p:nvSpPr>
          <p:cNvPr id="3" name="TextBox 2">
            <a:extLst>
              <a:ext uri="{FF2B5EF4-FFF2-40B4-BE49-F238E27FC236}">
                <a16:creationId xmlns:a16="http://schemas.microsoft.com/office/drawing/2014/main" id="{09CA75A9-4B7D-4737-C229-35D7CF729152}"/>
              </a:ext>
            </a:extLst>
          </p:cNvPr>
          <p:cNvSpPr txBox="1"/>
          <p:nvPr userDrawn="1"/>
        </p:nvSpPr>
        <p:spPr>
          <a:xfrm>
            <a:off x="479425" y="6496685"/>
            <a:ext cx="751205" cy="230832"/>
          </a:xfrm>
          <a:prstGeom prst="rect">
            <a:avLst/>
          </a:prstGeom>
          <a:noFill/>
        </p:spPr>
        <p:txBody>
          <a:bodyPr wrap="square" lIns="0" tIns="0" rIns="0" bIns="0" rtlCol="0">
            <a:noAutofit/>
          </a:bodyPr>
          <a:lstStyle/>
          <a:p>
            <a:pPr marR="0" algn="l" rtl="0"/>
            <a:r>
              <a:rPr lang="en-GB" sz="900" b="0" i="0" u="none" strike="noStrike" baseline="0" dirty="0" err="1">
                <a:solidFill>
                  <a:schemeClr val="tx1"/>
                </a:solidFill>
                <a:latin typeface="Arial" panose="020B0604020202020204" pitchFamily="34" charset="0"/>
              </a:rPr>
              <a:t>AtkinsRéalis</a:t>
            </a:r>
            <a:r>
              <a:rPr lang="en-GB" sz="900" b="0" i="0" u="none" strike="noStrike" baseline="0" dirty="0">
                <a:solidFill>
                  <a:schemeClr val="tx1"/>
                </a:solidFill>
                <a:latin typeface="Arial" panose="020B0604020202020204" pitchFamily="34" charset="0"/>
              </a:rPr>
              <a:t>  </a:t>
            </a:r>
          </a:p>
        </p:txBody>
      </p:sp>
      <p:pic>
        <p:nvPicPr>
          <p:cNvPr id="6" name="Picture 5">
            <a:extLst>
              <a:ext uri="{FF2B5EF4-FFF2-40B4-BE49-F238E27FC236}">
                <a16:creationId xmlns:a16="http://schemas.microsoft.com/office/drawing/2014/main" id="{38C5F8F3-3A90-FA36-1F82-E4E3FADC3968}"/>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3846" y="6436169"/>
            <a:ext cx="253317" cy="168878"/>
          </a:xfrm>
          <a:prstGeom prst="rect">
            <a:avLst/>
          </a:prstGeom>
        </p:spPr>
      </p:pic>
    </p:spTree>
    <p:extLst>
      <p:ext uri="{BB962C8B-B14F-4D97-AF65-F5344CB8AC3E}">
        <p14:creationId xmlns:p14="http://schemas.microsoft.com/office/powerpoint/2010/main" val="16825044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Key statistics">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5F783-8A7A-9840-F9DB-0F9A1666DCEB}"/>
              </a:ext>
            </a:extLst>
          </p:cNvPr>
          <p:cNvSpPr>
            <a:spLocks noGrp="1"/>
          </p:cNvSpPr>
          <p:nvPr>
            <p:ph type="title"/>
          </p:nvPr>
        </p:nvSpPr>
        <p:spPr>
          <a:xfrm>
            <a:off x="479425" y="476250"/>
            <a:ext cx="6632576" cy="1941513"/>
          </a:xfrm>
        </p:spPr>
        <p:txBody>
          <a:bodyPr/>
          <a:lstStyle>
            <a:lvl1pPr>
              <a:defRPr sz="6200" b="0">
                <a:solidFill>
                  <a:srgbClr val="C4DCE7"/>
                </a:solidFill>
              </a:defRPr>
            </a:lvl1p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9EBCCC45-BCB6-2271-D0AB-C0847B8CD7F2}"/>
              </a:ext>
            </a:extLst>
          </p:cNvPr>
          <p:cNvSpPr>
            <a:spLocks noGrp="1"/>
          </p:cNvSpPr>
          <p:nvPr>
            <p:ph idx="1"/>
          </p:nvPr>
        </p:nvSpPr>
        <p:spPr>
          <a:xfrm>
            <a:off x="479425" y="4271058"/>
            <a:ext cx="6632575" cy="2104501"/>
          </a:xfrm>
        </p:spPr>
        <p:txBody>
          <a:bodyPr/>
          <a:lstStyle>
            <a:lvl1pPr marL="0" indent="0">
              <a:buNone/>
              <a:defRPr sz="2500">
                <a:solidFill>
                  <a:srgbClr val="C4DCE7"/>
                </a:solidFill>
              </a:defRPr>
            </a:lvl1pPr>
            <a:lvl2pPr>
              <a:defRPr>
                <a:solidFill>
                  <a:srgbClr val="C4DCE7"/>
                </a:solidFill>
              </a:defRPr>
            </a:lvl2pPr>
            <a:lvl3pPr>
              <a:defRPr>
                <a:solidFill>
                  <a:srgbClr val="C4DCE7"/>
                </a:solidFill>
              </a:defRPr>
            </a:lvl3pPr>
            <a:lvl4pPr>
              <a:defRPr>
                <a:solidFill>
                  <a:srgbClr val="C4DCE7"/>
                </a:solidFill>
              </a:defRPr>
            </a:lvl4pPr>
            <a:lvl5pPr>
              <a:defRPr>
                <a:solidFill>
                  <a:srgbClr val="C4DCE7"/>
                </a:solidFill>
              </a:defRPr>
            </a:lvl5pPr>
          </a:lstStyle>
          <a:p>
            <a:pPr lvl="0"/>
            <a:r>
              <a:rPr lang="en-GB"/>
              <a:t>Click to edit Master text styles</a:t>
            </a:r>
          </a:p>
        </p:txBody>
      </p:sp>
      <p:sp>
        <p:nvSpPr>
          <p:cNvPr id="5" name="Footer Placeholder 4">
            <a:extLst>
              <a:ext uri="{FF2B5EF4-FFF2-40B4-BE49-F238E27FC236}">
                <a16:creationId xmlns:a16="http://schemas.microsoft.com/office/drawing/2014/main" id="{F7843C6D-BF32-1EAE-9043-0FCB446599D8}"/>
              </a:ext>
            </a:extLst>
          </p:cNvPr>
          <p:cNvSpPr>
            <a:spLocks noGrp="1"/>
          </p:cNvSpPr>
          <p:nvPr>
            <p:ph type="ftr" sz="quarter" idx="11"/>
          </p:nvPr>
        </p:nvSpPr>
        <p:spPr/>
        <p:txBody>
          <a:bodyPr/>
          <a:lstStyle>
            <a:lvl1pPr>
              <a:defRPr>
                <a:solidFill>
                  <a:srgbClr val="C4DCE7"/>
                </a:solidFill>
              </a:defRPr>
            </a:lvl1pPr>
          </a:lstStyle>
          <a:p>
            <a:r>
              <a:rPr lang="en-GB"/>
              <a:t>Private &amp; confidential</a:t>
            </a:r>
            <a:endParaRPr lang="en-GB" dirty="0"/>
          </a:p>
        </p:txBody>
      </p:sp>
      <p:sp>
        <p:nvSpPr>
          <p:cNvPr id="6" name="Slide Number Placeholder 5">
            <a:extLst>
              <a:ext uri="{FF2B5EF4-FFF2-40B4-BE49-F238E27FC236}">
                <a16:creationId xmlns:a16="http://schemas.microsoft.com/office/drawing/2014/main" id="{060124BC-4FB3-BD56-4CDB-D41A127A9471}"/>
              </a:ext>
            </a:extLst>
          </p:cNvPr>
          <p:cNvSpPr>
            <a:spLocks noGrp="1"/>
          </p:cNvSpPr>
          <p:nvPr>
            <p:ph type="sldNum" sz="quarter" idx="12"/>
          </p:nvPr>
        </p:nvSpPr>
        <p:spPr/>
        <p:txBody>
          <a:bodyPr/>
          <a:lstStyle>
            <a:lvl1pPr>
              <a:defRPr>
                <a:solidFill>
                  <a:srgbClr val="C4DCE7"/>
                </a:solidFill>
              </a:defRPr>
            </a:lvl1pPr>
          </a:lstStyle>
          <a:p>
            <a:fld id="{C57EC9A4-B98A-45F3-8020-152340DC5255}" type="slidenum">
              <a:rPr lang="en-GB" smtClean="0"/>
              <a:pPr/>
              <a:t>‹#›</a:t>
            </a:fld>
            <a:endParaRPr lang="en-GB" dirty="0"/>
          </a:p>
        </p:txBody>
      </p:sp>
      <p:sp>
        <p:nvSpPr>
          <p:cNvPr id="11" name="Table Placeholder 10">
            <a:extLst>
              <a:ext uri="{FF2B5EF4-FFF2-40B4-BE49-F238E27FC236}">
                <a16:creationId xmlns:a16="http://schemas.microsoft.com/office/drawing/2014/main" id="{99944CFC-5169-6C9A-C18A-D53370C6046C}"/>
              </a:ext>
            </a:extLst>
          </p:cNvPr>
          <p:cNvSpPr>
            <a:spLocks noGrp="1"/>
          </p:cNvSpPr>
          <p:nvPr>
            <p:ph type="tbl" sz="quarter" idx="13"/>
          </p:nvPr>
        </p:nvSpPr>
        <p:spPr>
          <a:xfrm>
            <a:off x="8128000" y="476250"/>
            <a:ext cx="3586163" cy="5762625"/>
          </a:xfrm>
        </p:spPr>
        <p:txBody>
          <a:bodyPr/>
          <a:lstStyle>
            <a:lvl1pPr>
              <a:buClr>
                <a:srgbClr val="C4DCE7"/>
              </a:buClr>
              <a:defRPr>
                <a:solidFill>
                  <a:srgbClr val="C4DCE7"/>
                </a:solidFill>
              </a:defRPr>
            </a:lvl1pPr>
          </a:lstStyle>
          <a:p>
            <a:r>
              <a:rPr lang="en-GB"/>
              <a:t>Click icon to add table</a:t>
            </a:r>
            <a:endParaRPr lang="en-GB" dirty="0"/>
          </a:p>
        </p:txBody>
      </p:sp>
      <p:sp>
        <p:nvSpPr>
          <p:cNvPr id="4" name="TextBox 3">
            <a:extLst>
              <a:ext uri="{FF2B5EF4-FFF2-40B4-BE49-F238E27FC236}">
                <a16:creationId xmlns:a16="http://schemas.microsoft.com/office/drawing/2014/main" id="{FB9CFB19-1F0B-87FF-B02C-FC609AE7D88B}"/>
              </a:ext>
            </a:extLst>
          </p:cNvPr>
          <p:cNvSpPr txBox="1"/>
          <p:nvPr userDrawn="1"/>
        </p:nvSpPr>
        <p:spPr>
          <a:xfrm>
            <a:off x="479425" y="6496685"/>
            <a:ext cx="751205" cy="230832"/>
          </a:xfrm>
          <a:prstGeom prst="rect">
            <a:avLst/>
          </a:prstGeom>
          <a:noFill/>
        </p:spPr>
        <p:txBody>
          <a:bodyPr wrap="square" lIns="0" tIns="0" rIns="0" bIns="0" rtlCol="0">
            <a:noAutofit/>
          </a:bodyPr>
          <a:lstStyle/>
          <a:p>
            <a:pPr marR="0" algn="l" rtl="0"/>
            <a:r>
              <a:rPr lang="en-GB" sz="900" b="0" i="0" u="none" strike="noStrike" baseline="0" dirty="0" err="1">
                <a:solidFill>
                  <a:srgbClr val="C4DCE7"/>
                </a:solidFill>
                <a:latin typeface="Arial" panose="020B0604020202020204" pitchFamily="34" charset="0"/>
              </a:rPr>
              <a:t>AtkinsRéalis</a:t>
            </a:r>
            <a:r>
              <a:rPr lang="en-GB" sz="900" b="0" i="0" u="none" strike="noStrike" baseline="0" dirty="0">
                <a:solidFill>
                  <a:srgbClr val="C4DCE7"/>
                </a:solidFill>
                <a:latin typeface="Arial" panose="020B0604020202020204" pitchFamily="34" charset="0"/>
              </a:rPr>
              <a:t>  </a:t>
            </a:r>
          </a:p>
        </p:txBody>
      </p:sp>
      <p:pic>
        <p:nvPicPr>
          <p:cNvPr id="8" name="Picture 7">
            <a:extLst>
              <a:ext uri="{FF2B5EF4-FFF2-40B4-BE49-F238E27FC236}">
                <a16:creationId xmlns:a16="http://schemas.microsoft.com/office/drawing/2014/main" id="{DF71B24C-4869-F815-A87F-2DF4CBF26753}"/>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13458" y="6436168"/>
            <a:ext cx="247990" cy="169919"/>
          </a:xfrm>
          <a:prstGeom prst="rect">
            <a:avLst/>
          </a:prstGeom>
        </p:spPr>
      </p:pic>
    </p:spTree>
    <p:extLst>
      <p:ext uri="{BB962C8B-B14F-4D97-AF65-F5344CB8AC3E}">
        <p14:creationId xmlns:p14="http://schemas.microsoft.com/office/powerpoint/2010/main" val="13317793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Key statistics and image">
    <p:bg>
      <p:bgPr>
        <a:solidFill>
          <a:schemeClr val="accent6"/>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493E740E-3B04-B5EC-34B4-DCD2A5A4DAA3}"/>
              </a:ext>
            </a:extLst>
          </p:cNvPr>
          <p:cNvSpPr>
            <a:spLocks noGrp="1"/>
          </p:cNvSpPr>
          <p:nvPr>
            <p:ph type="pic" sz="quarter" idx="14"/>
          </p:nvPr>
        </p:nvSpPr>
        <p:spPr>
          <a:xfrm>
            <a:off x="7384206" y="0"/>
            <a:ext cx="4807794" cy="6858000"/>
          </a:xfrm>
          <a:solidFill>
            <a:schemeClr val="bg1">
              <a:lumMod val="95000"/>
            </a:schemeClr>
          </a:solidFill>
        </p:spPr>
        <p:txBody>
          <a:bodyPr/>
          <a:lstStyle/>
          <a:p>
            <a:r>
              <a:rPr lang="en-GB"/>
              <a:t>Click icon to add picture</a:t>
            </a:r>
          </a:p>
        </p:txBody>
      </p:sp>
      <p:sp>
        <p:nvSpPr>
          <p:cNvPr id="2" name="Title 1">
            <a:extLst>
              <a:ext uri="{FF2B5EF4-FFF2-40B4-BE49-F238E27FC236}">
                <a16:creationId xmlns:a16="http://schemas.microsoft.com/office/drawing/2014/main" id="{41B5F783-8A7A-9840-F9DB-0F9A1666DCEB}"/>
              </a:ext>
            </a:extLst>
          </p:cNvPr>
          <p:cNvSpPr>
            <a:spLocks noGrp="1"/>
          </p:cNvSpPr>
          <p:nvPr>
            <p:ph type="title"/>
          </p:nvPr>
        </p:nvSpPr>
        <p:spPr>
          <a:xfrm>
            <a:off x="479425" y="476250"/>
            <a:ext cx="6632576" cy="1941513"/>
          </a:xfrm>
        </p:spPr>
        <p:txBody>
          <a:bodyPr/>
          <a:lstStyle>
            <a:lvl1pPr>
              <a:defRPr sz="6200" b="0">
                <a:solidFill>
                  <a:srgbClr val="B9FF00"/>
                </a:solidFill>
              </a:defRPr>
            </a:lvl1pPr>
          </a:lstStyle>
          <a:p>
            <a:r>
              <a:rPr lang="en-GB"/>
              <a:t>Click to edit Master title style</a:t>
            </a:r>
            <a:endParaRPr lang="en-GB" dirty="0"/>
          </a:p>
        </p:txBody>
      </p:sp>
      <p:sp>
        <p:nvSpPr>
          <p:cNvPr id="5" name="Footer Placeholder 4">
            <a:extLst>
              <a:ext uri="{FF2B5EF4-FFF2-40B4-BE49-F238E27FC236}">
                <a16:creationId xmlns:a16="http://schemas.microsoft.com/office/drawing/2014/main" id="{F7843C6D-BF32-1EAE-9043-0FCB446599D8}"/>
              </a:ext>
            </a:extLst>
          </p:cNvPr>
          <p:cNvSpPr>
            <a:spLocks noGrp="1"/>
          </p:cNvSpPr>
          <p:nvPr>
            <p:ph type="ftr" sz="quarter" idx="11"/>
          </p:nvPr>
        </p:nvSpPr>
        <p:spPr/>
        <p:txBody>
          <a:bodyPr/>
          <a:lstStyle>
            <a:lvl1pPr>
              <a:defRPr>
                <a:solidFill>
                  <a:srgbClr val="C4DCE7"/>
                </a:solidFill>
              </a:defRPr>
            </a:lvl1pPr>
          </a:lstStyle>
          <a:p>
            <a:r>
              <a:rPr lang="en-GB"/>
              <a:t>Private &amp; confidential</a:t>
            </a:r>
            <a:endParaRPr lang="en-GB" dirty="0"/>
          </a:p>
        </p:txBody>
      </p:sp>
      <p:sp>
        <p:nvSpPr>
          <p:cNvPr id="6" name="Slide Number Placeholder 5">
            <a:extLst>
              <a:ext uri="{FF2B5EF4-FFF2-40B4-BE49-F238E27FC236}">
                <a16:creationId xmlns:a16="http://schemas.microsoft.com/office/drawing/2014/main" id="{060124BC-4FB3-BD56-4CDB-D41A127A9471}"/>
              </a:ext>
            </a:extLst>
          </p:cNvPr>
          <p:cNvSpPr>
            <a:spLocks noGrp="1"/>
          </p:cNvSpPr>
          <p:nvPr>
            <p:ph type="sldNum" sz="quarter" idx="12"/>
          </p:nvPr>
        </p:nvSpPr>
        <p:spPr/>
        <p:txBody>
          <a:bodyPr/>
          <a:lstStyle>
            <a:lvl1pPr>
              <a:defRPr>
                <a:solidFill>
                  <a:srgbClr val="C4DCE7"/>
                </a:solidFill>
              </a:defRPr>
            </a:lvl1pPr>
          </a:lstStyle>
          <a:p>
            <a:fld id="{C57EC9A4-B98A-45F3-8020-152340DC5255}" type="slidenum">
              <a:rPr lang="en-GB" smtClean="0"/>
              <a:pPr/>
              <a:t>‹#›</a:t>
            </a:fld>
            <a:endParaRPr lang="en-GB" dirty="0"/>
          </a:p>
        </p:txBody>
      </p:sp>
      <p:sp>
        <p:nvSpPr>
          <p:cNvPr id="11" name="Table Placeholder 10">
            <a:extLst>
              <a:ext uri="{FF2B5EF4-FFF2-40B4-BE49-F238E27FC236}">
                <a16:creationId xmlns:a16="http://schemas.microsoft.com/office/drawing/2014/main" id="{99944CFC-5169-6C9A-C18A-D53370C6046C}"/>
              </a:ext>
            </a:extLst>
          </p:cNvPr>
          <p:cNvSpPr>
            <a:spLocks noGrp="1"/>
          </p:cNvSpPr>
          <p:nvPr>
            <p:ph type="tbl" sz="quarter" idx="13"/>
          </p:nvPr>
        </p:nvSpPr>
        <p:spPr>
          <a:xfrm>
            <a:off x="479426" y="3113590"/>
            <a:ext cx="6632575" cy="3125286"/>
          </a:xfrm>
        </p:spPr>
        <p:txBody>
          <a:bodyPr/>
          <a:lstStyle>
            <a:lvl1pPr>
              <a:buClr>
                <a:srgbClr val="C4DCE7"/>
              </a:buClr>
              <a:defRPr>
                <a:solidFill>
                  <a:srgbClr val="C4DCE7"/>
                </a:solidFill>
              </a:defRPr>
            </a:lvl1pPr>
          </a:lstStyle>
          <a:p>
            <a:r>
              <a:rPr lang="en-GB"/>
              <a:t>Click icon to add table</a:t>
            </a:r>
            <a:endParaRPr lang="en-GB" dirty="0"/>
          </a:p>
        </p:txBody>
      </p:sp>
      <p:sp>
        <p:nvSpPr>
          <p:cNvPr id="3" name="TextBox 2">
            <a:extLst>
              <a:ext uri="{FF2B5EF4-FFF2-40B4-BE49-F238E27FC236}">
                <a16:creationId xmlns:a16="http://schemas.microsoft.com/office/drawing/2014/main" id="{1A165DD3-F8EE-97BC-8A79-ED3DE5C7977E}"/>
              </a:ext>
            </a:extLst>
          </p:cNvPr>
          <p:cNvSpPr txBox="1"/>
          <p:nvPr userDrawn="1"/>
        </p:nvSpPr>
        <p:spPr>
          <a:xfrm>
            <a:off x="479425" y="6496685"/>
            <a:ext cx="751205" cy="230832"/>
          </a:xfrm>
          <a:prstGeom prst="rect">
            <a:avLst/>
          </a:prstGeom>
          <a:noFill/>
        </p:spPr>
        <p:txBody>
          <a:bodyPr wrap="square" lIns="0" tIns="0" rIns="0" bIns="0" rtlCol="0">
            <a:noAutofit/>
          </a:bodyPr>
          <a:lstStyle/>
          <a:p>
            <a:pPr marR="0" algn="l" rtl="0"/>
            <a:r>
              <a:rPr lang="en-GB" sz="900" b="0" i="0" u="none" strike="noStrike" baseline="0" dirty="0" err="1">
                <a:solidFill>
                  <a:srgbClr val="C4DCE7"/>
                </a:solidFill>
                <a:latin typeface="Arial" panose="020B0604020202020204" pitchFamily="34" charset="0"/>
              </a:rPr>
              <a:t>AtkinsRéalis</a:t>
            </a:r>
            <a:r>
              <a:rPr lang="en-GB" sz="900" b="0" i="0" u="none" strike="noStrike" baseline="0" dirty="0">
                <a:solidFill>
                  <a:srgbClr val="C4DCE7"/>
                </a:solidFill>
                <a:latin typeface="Arial" panose="020B0604020202020204" pitchFamily="34" charset="0"/>
              </a:rPr>
              <a:t>  </a:t>
            </a:r>
          </a:p>
        </p:txBody>
      </p:sp>
    </p:spTree>
    <p:extLst>
      <p:ext uri="{BB962C8B-B14F-4D97-AF65-F5344CB8AC3E}">
        <p14:creationId xmlns:p14="http://schemas.microsoft.com/office/powerpoint/2010/main" val="27354050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ase study 1">
    <p:bg>
      <p:bgPr>
        <a:solidFill>
          <a:schemeClr val="bg1"/>
        </a:solidFill>
        <a:effectLst/>
      </p:bgPr>
    </p:bg>
    <p:spTree>
      <p:nvGrpSpPr>
        <p:cNvPr id="1" name=""/>
        <p:cNvGrpSpPr/>
        <p:nvPr/>
      </p:nvGrpSpPr>
      <p:grpSpPr>
        <a:xfrm>
          <a:off x="0" y="0"/>
          <a:ext cx="0" cy="0"/>
          <a:chOff x="0" y="0"/>
          <a:chExt cx="0" cy="0"/>
        </a:xfrm>
      </p:grpSpPr>
      <p:pic>
        <p:nvPicPr>
          <p:cNvPr id="8" name="Picture 7" descr="A blue and black rectangle&#10;&#10;Description automatically generated with low confidence">
            <a:extLst>
              <a:ext uri="{FF2B5EF4-FFF2-40B4-BE49-F238E27FC236}">
                <a16:creationId xmlns:a16="http://schemas.microsoft.com/office/drawing/2014/main" id="{D3C91588-057D-FF6E-AB26-EAB2531E5EE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1871661"/>
            <a:ext cx="7743463" cy="4986337"/>
          </a:xfrm>
          <a:prstGeom prst="rect">
            <a:avLst/>
          </a:prstGeom>
        </p:spPr>
      </p:pic>
      <p:sp>
        <p:nvSpPr>
          <p:cNvPr id="10" name="Picture Placeholder 6">
            <a:extLst>
              <a:ext uri="{FF2B5EF4-FFF2-40B4-BE49-F238E27FC236}">
                <a16:creationId xmlns:a16="http://schemas.microsoft.com/office/drawing/2014/main" id="{A3963003-87D0-A2AB-C77E-3C66E3FA4089}"/>
              </a:ext>
            </a:extLst>
          </p:cNvPr>
          <p:cNvSpPr>
            <a:spLocks noGrp="1"/>
          </p:cNvSpPr>
          <p:nvPr>
            <p:ph type="pic" sz="quarter" idx="16"/>
          </p:nvPr>
        </p:nvSpPr>
        <p:spPr>
          <a:xfrm>
            <a:off x="0" y="3225164"/>
            <a:ext cx="6400800" cy="3632835"/>
          </a:xfrm>
          <a:solidFill>
            <a:schemeClr val="bg1">
              <a:lumMod val="95000"/>
            </a:schemeClr>
          </a:solidFill>
        </p:spPr>
        <p:txBody>
          <a:bodyPr/>
          <a:lstStyle/>
          <a:p>
            <a:r>
              <a:rPr lang="en-GB"/>
              <a:t>Click icon to add picture</a:t>
            </a:r>
          </a:p>
        </p:txBody>
      </p:sp>
      <p:pic>
        <p:nvPicPr>
          <p:cNvPr id="17" name="Picture 16">
            <a:extLst>
              <a:ext uri="{FF2B5EF4-FFF2-40B4-BE49-F238E27FC236}">
                <a16:creationId xmlns:a16="http://schemas.microsoft.com/office/drawing/2014/main" id="{6A729E7D-22D4-364B-F13B-8955F0888492}"/>
              </a:ext>
              <a:ext uri="{C183D7F6-B498-43B3-948B-1728B52AA6E4}">
                <adec:decorative xmlns:adec="http://schemas.microsoft.com/office/drawing/2017/decorative" val="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1871662"/>
            <a:ext cx="7743463" cy="4986337"/>
          </a:xfrm>
          <a:prstGeom prst="rect">
            <a:avLst/>
          </a:prstGeom>
        </p:spPr>
      </p:pic>
      <p:sp>
        <p:nvSpPr>
          <p:cNvPr id="2" name="Title 1">
            <a:extLst>
              <a:ext uri="{FF2B5EF4-FFF2-40B4-BE49-F238E27FC236}">
                <a16:creationId xmlns:a16="http://schemas.microsoft.com/office/drawing/2014/main" id="{41B5F783-8A7A-9840-F9DB-0F9A1666DCEB}"/>
              </a:ext>
            </a:extLst>
          </p:cNvPr>
          <p:cNvSpPr>
            <a:spLocks noGrp="1"/>
          </p:cNvSpPr>
          <p:nvPr>
            <p:ph type="title"/>
          </p:nvPr>
        </p:nvSpPr>
        <p:spPr>
          <a:xfrm>
            <a:off x="479425" y="476250"/>
            <a:ext cx="6632576" cy="919163"/>
          </a:xfrm>
        </p:spPr>
        <p:txBody>
          <a:bodyPr/>
          <a:lstStyle>
            <a:lvl1pPr>
              <a:defRPr sz="4000" cap="all" baseline="0">
                <a:solidFill>
                  <a:srgbClr val="192D38"/>
                </a:solidFill>
              </a:defRPr>
            </a:lvl1p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9EBCCC45-BCB6-2271-D0AB-C0847B8CD7F2}"/>
              </a:ext>
            </a:extLst>
          </p:cNvPr>
          <p:cNvSpPr>
            <a:spLocks noGrp="1"/>
          </p:cNvSpPr>
          <p:nvPr>
            <p:ph idx="1"/>
          </p:nvPr>
        </p:nvSpPr>
        <p:spPr>
          <a:xfrm>
            <a:off x="8372406" y="476250"/>
            <a:ext cx="3340170" cy="3227649"/>
          </a:xfrm>
        </p:spPr>
        <p:txBody>
          <a:bodyPr/>
          <a:lstStyle>
            <a:lvl1pPr>
              <a:buClr>
                <a:srgbClr val="192D38"/>
              </a:buClr>
              <a:defRPr>
                <a:solidFill>
                  <a:srgbClr val="192D38"/>
                </a:solidFill>
              </a:defRPr>
            </a:lvl1pPr>
            <a:lvl2pPr>
              <a:buClr>
                <a:srgbClr val="192D38"/>
              </a:buClr>
              <a:defRPr>
                <a:solidFill>
                  <a:srgbClr val="192D38"/>
                </a:solidFill>
              </a:defRPr>
            </a:lvl2pPr>
            <a:lvl3pPr>
              <a:buClr>
                <a:srgbClr val="192D38"/>
              </a:buClr>
              <a:defRPr>
                <a:solidFill>
                  <a:srgbClr val="192D38"/>
                </a:solidFill>
              </a:defRPr>
            </a:lvl3pPr>
            <a:lvl4pPr>
              <a:buClr>
                <a:srgbClr val="192D38"/>
              </a:buClr>
              <a:defRPr>
                <a:solidFill>
                  <a:srgbClr val="192D38"/>
                </a:solidFill>
              </a:defRPr>
            </a:lvl4pPr>
            <a:lvl5pPr>
              <a:buClr>
                <a:srgbClr val="192D38"/>
              </a:buClr>
              <a:defRPr>
                <a:solidFill>
                  <a:srgbClr val="192D38"/>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F7843C6D-BF32-1EAE-9043-0FCB446599D8}"/>
              </a:ext>
            </a:extLst>
          </p:cNvPr>
          <p:cNvSpPr>
            <a:spLocks noGrp="1"/>
          </p:cNvSpPr>
          <p:nvPr>
            <p:ph type="ftr" sz="quarter" idx="11"/>
          </p:nvPr>
        </p:nvSpPr>
        <p:spPr/>
        <p:txBody>
          <a:bodyPr/>
          <a:lstStyle>
            <a:lvl1pPr>
              <a:defRPr>
                <a:solidFill>
                  <a:srgbClr val="C4DCE7"/>
                </a:solidFill>
              </a:defRPr>
            </a:lvl1pPr>
          </a:lstStyle>
          <a:p>
            <a:r>
              <a:rPr lang="en-GB"/>
              <a:t>Private &amp; confidential</a:t>
            </a:r>
            <a:endParaRPr lang="en-GB" dirty="0"/>
          </a:p>
        </p:txBody>
      </p:sp>
      <p:sp>
        <p:nvSpPr>
          <p:cNvPr id="6" name="Slide Number Placeholder 5">
            <a:extLst>
              <a:ext uri="{FF2B5EF4-FFF2-40B4-BE49-F238E27FC236}">
                <a16:creationId xmlns:a16="http://schemas.microsoft.com/office/drawing/2014/main" id="{060124BC-4FB3-BD56-4CDB-D41A127A9471}"/>
              </a:ext>
            </a:extLst>
          </p:cNvPr>
          <p:cNvSpPr>
            <a:spLocks noGrp="1"/>
          </p:cNvSpPr>
          <p:nvPr>
            <p:ph type="sldNum" sz="quarter" idx="12"/>
          </p:nvPr>
        </p:nvSpPr>
        <p:spPr/>
        <p:txBody>
          <a:bodyPr/>
          <a:lstStyle>
            <a:lvl1pPr>
              <a:defRPr>
                <a:solidFill>
                  <a:srgbClr val="C4DCE7"/>
                </a:solidFill>
              </a:defRPr>
            </a:lvl1pPr>
          </a:lstStyle>
          <a:p>
            <a:fld id="{C57EC9A4-B98A-45F3-8020-152340DC5255}" type="slidenum">
              <a:rPr lang="en-GB" smtClean="0"/>
              <a:pPr/>
              <a:t>‹#›</a:t>
            </a:fld>
            <a:endParaRPr lang="en-GB" dirty="0"/>
          </a:p>
        </p:txBody>
      </p:sp>
      <p:sp>
        <p:nvSpPr>
          <p:cNvPr id="13" name="TextBox 12">
            <a:extLst>
              <a:ext uri="{FF2B5EF4-FFF2-40B4-BE49-F238E27FC236}">
                <a16:creationId xmlns:a16="http://schemas.microsoft.com/office/drawing/2014/main" id="{39511317-0E8D-5C31-D814-E0C63DB11928}"/>
              </a:ext>
            </a:extLst>
          </p:cNvPr>
          <p:cNvSpPr txBox="1"/>
          <p:nvPr userDrawn="1"/>
        </p:nvSpPr>
        <p:spPr>
          <a:xfrm>
            <a:off x="510540" y="6496685"/>
            <a:ext cx="720090" cy="230832"/>
          </a:xfrm>
          <a:prstGeom prst="rect">
            <a:avLst/>
          </a:prstGeom>
          <a:noFill/>
        </p:spPr>
        <p:txBody>
          <a:bodyPr wrap="square" lIns="0" tIns="0" rIns="0" bIns="0" rtlCol="0">
            <a:noAutofit/>
          </a:bodyPr>
          <a:lstStyle/>
          <a:p>
            <a:pPr marR="0" algn="l" rtl="0"/>
            <a:r>
              <a:rPr lang="en-GB" sz="900" b="0" i="0" u="none" strike="noStrike" baseline="0" dirty="0" err="1">
                <a:solidFill>
                  <a:srgbClr val="C4DCE7"/>
                </a:solidFill>
                <a:latin typeface="Arial" panose="020B0604020202020204" pitchFamily="34" charset="0"/>
              </a:rPr>
              <a:t>AtkinsRéalis</a:t>
            </a:r>
            <a:r>
              <a:rPr lang="en-GB" sz="900" b="0" i="0" u="none" strike="noStrike" baseline="0" dirty="0">
                <a:solidFill>
                  <a:srgbClr val="C4DCE7"/>
                </a:solidFill>
                <a:latin typeface="Arial" panose="020B0604020202020204" pitchFamily="34" charset="0"/>
              </a:rPr>
              <a:t> | </a:t>
            </a:r>
          </a:p>
        </p:txBody>
      </p:sp>
      <p:sp>
        <p:nvSpPr>
          <p:cNvPr id="9" name="Text Placeholder 12">
            <a:extLst>
              <a:ext uri="{FF2B5EF4-FFF2-40B4-BE49-F238E27FC236}">
                <a16:creationId xmlns:a16="http://schemas.microsoft.com/office/drawing/2014/main" id="{EAA7CD17-67A7-F211-597D-C1E1CFFA926D}"/>
              </a:ext>
            </a:extLst>
          </p:cNvPr>
          <p:cNvSpPr>
            <a:spLocks noGrp="1"/>
          </p:cNvSpPr>
          <p:nvPr>
            <p:ph type="body" sz="quarter" idx="13" hasCustomPrompt="1"/>
          </p:nvPr>
        </p:nvSpPr>
        <p:spPr>
          <a:xfrm>
            <a:off x="8372406" y="3796906"/>
            <a:ext cx="3340170" cy="1157288"/>
          </a:xfrm>
        </p:spPr>
        <p:txBody>
          <a:bodyPr/>
          <a:lstStyle>
            <a:lvl1pPr marL="0" indent="0">
              <a:spcBef>
                <a:spcPts val="0"/>
              </a:spcBef>
              <a:buNone/>
              <a:defRPr sz="6000">
                <a:solidFill>
                  <a:srgbClr val="192D38"/>
                </a:solidFill>
              </a:defRPr>
            </a:lvl1pPr>
            <a:lvl2pPr marL="0" indent="0">
              <a:spcBef>
                <a:spcPts val="0"/>
              </a:spcBef>
              <a:buNone/>
              <a:defRPr sz="1600">
                <a:solidFill>
                  <a:srgbClr val="192D38"/>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a:t>
            </a:r>
          </a:p>
          <a:p>
            <a:pPr lvl="1"/>
            <a:r>
              <a:rPr lang="en-US" dirty="0"/>
              <a:t>Second level</a:t>
            </a:r>
          </a:p>
        </p:txBody>
      </p:sp>
      <p:sp>
        <p:nvSpPr>
          <p:cNvPr id="15" name="Text Placeholder 12">
            <a:extLst>
              <a:ext uri="{FF2B5EF4-FFF2-40B4-BE49-F238E27FC236}">
                <a16:creationId xmlns:a16="http://schemas.microsoft.com/office/drawing/2014/main" id="{FC823389-098F-7101-B37C-AB9BE4CFF68C}"/>
              </a:ext>
            </a:extLst>
          </p:cNvPr>
          <p:cNvSpPr>
            <a:spLocks noGrp="1"/>
          </p:cNvSpPr>
          <p:nvPr>
            <p:ph type="body" sz="quarter" idx="14" hasCustomPrompt="1"/>
          </p:nvPr>
        </p:nvSpPr>
        <p:spPr>
          <a:xfrm>
            <a:off x="8372406" y="5270762"/>
            <a:ext cx="3340170" cy="1157288"/>
          </a:xfrm>
        </p:spPr>
        <p:txBody>
          <a:bodyPr/>
          <a:lstStyle>
            <a:lvl1pPr marL="0" indent="0">
              <a:spcBef>
                <a:spcPts val="0"/>
              </a:spcBef>
              <a:buNone/>
              <a:defRPr sz="6000">
                <a:solidFill>
                  <a:srgbClr val="192D38"/>
                </a:solidFill>
              </a:defRPr>
            </a:lvl1pPr>
            <a:lvl2pPr marL="0" indent="0">
              <a:spcBef>
                <a:spcPts val="0"/>
              </a:spcBef>
              <a:buNone/>
              <a:defRPr sz="1600">
                <a:solidFill>
                  <a:srgbClr val="192D38"/>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a:t>
            </a:r>
          </a:p>
          <a:p>
            <a:pPr lvl="1"/>
            <a:r>
              <a:rPr lang="en-US" dirty="0"/>
              <a:t>Second level</a:t>
            </a:r>
          </a:p>
        </p:txBody>
      </p:sp>
      <p:sp>
        <p:nvSpPr>
          <p:cNvPr id="7" name="Picture Placeholder 6">
            <a:extLst>
              <a:ext uri="{FF2B5EF4-FFF2-40B4-BE49-F238E27FC236}">
                <a16:creationId xmlns:a16="http://schemas.microsoft.com/office/drawing/2014/main" id="{C2CA7B13-5C6A-FECD-8DB8-F43C308BBFB8}"/>
              </a:ext>
            </a:extLst>
          </p:cNvPr>
          <p:cNvSpPr>
            <a:spLocks noGrp="1"/>
          </p:cNvSpPr>
          <p:nvPr>
            <p:ph type="pic" sz="quarter" idx="15"/>
          </p:nvPr>
        </p:nvSpPr>
        <p:spPr>
          <a:xfrm>
            <a:off x="0" y="3225165"/>
            <a:ext cx="6400800" cy="3632835"/>
          </a:xfrm>
          <a:solidFill>
            <a:schemeClr val="bg1">
              <a:lumMod val="95000"/>
            </a:schemeClr>
          </a:solidFill>
        </p:spPr>
        <p:txBody>
          <a:bodyPr/>
          <a:lstStyle/>
          <a:p>
            <a:r>
              <a:rPr lang="en-GB"/>
              <a:t>Click icon to add picture</a:t>
            </a:r>
          </a:p>
        </p:txBody>
      </p:sp>
    </p:spTree>
    <p:extLst>
      <p:ext uri="{BB962C8B-B14F-4D97-AF65-F5344CB8AC3E}">
        <p14:creationId xmlns:p14="http://schemas.microsoft.com/office/powerpoint/2010/main" val="19321473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5F783-8A7A-9840-F9DB-0F9A1666DCEB}"/>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9EBCCC45-BCB6-2271-D0AB-C0847B8CD7F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F7843C6D-BF32-1EAE-9043-0FCB446599D8}"/>
              </a:ext>
            </a:extLst>
          </p:cNvPr>
          <p:cNvSpPr>
            <a:spLocks noGrp="1"/>
          </p:cNvSpPr>
          <p:nvPr>
            <p:ph type="ftr" sz="quarter" idx="11"/>
          </p:nvPr>
        </p:nvSpPr>
        <p:spPr/>
        <p:txBody>
          <a:bodyPr/>
          <a:lstStyle/>
          <a:p>
            <a:r>
              <a:rPr lang="en-GB"/>
              <a:t>Private &amp; confidential</a:t>
            </a:r>
          </a:p>
        </p:txBody>
      </p:sp>
      <p:sp>
        <p:nvSpPr>
          <p:cNvPr id="6" name="Slide Number Placeholder 5">
            <a:extLst>
              <a:ext uri="{FF2B5EF4-FFF2-40B4-BE49-F238E27FC236}">
                <a16:creationId xmlns:a16="http://schemas.microsoft.com/office/drawing/2014/main" id="{060124BC-4FB3-BD56-4CDB-D41A127A9471}"/>
              </a:ext>
            </a:extLst>
          </p:cNvPr>
          <p:cNvSpPr>
            <a:spLocks noGrp="1"/>
          </p:cNvSpPr>
          <p:nvPr>
            <p:ph type="sldNum" sz="quarter" idx="12"/>
          </p:nvPr>
        </p:nvSpPr>
        <p:spPr/>
        <p:txBody>
          <a:bodyPr/>
          <a:lstStyle/>
          <a:p>
            <a:fld id="{C57EC9A4-B98A-45F3-8020-152340DC5255}" type="slidenum">
              <a:rPr lang="en-GB" smtClean="0"/>
              <a:t>‹#›</a:t>
            </a:fld>
            <a:endParaRPr lang="en-GB"/>
          </a:p>
        </p:txBody>
      </p:sp>
    </p:spTree>
    <p:extLst>
      <p:ext uri="{BB962C8B-B14F-4D97-AF65-F5344CB8AC3E}">
        <p14:creationId xmlns:p14="http://schemas.microsoft.com/office/powerpoint/2010/main" val="23761134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2 conten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5A16D-2A34-FF35-FCA3-9715CF259A8D}"/>
              </a:ext>
            </a:extLst>
          </p:cNvPr>
          <p:cNvSpPr>
            <a:spLocks noGrp="1"/>
          </p:cNvSpPr>
          <p:nvPr>
            <p:ph type="title"/>
          </p:nvPr>
        </p:nvSpPr>
        <p:spPr/>
        <p:txBody>
          <a:bodyPr/>
          <a:lstStyle/>
          <a:p>
            <a:r>
              <a:rPr lang="en-GB"/>
              <a:t>Click to edit Master title style</a:t>
            </a:r>
            <a:endParaRPr lang="en-GB" dirty="0"/>
          </a:p>
        </p:txBody>
      </p:sp>
      <p:sp>
        <p:nvSpPr>
          <p:cNvPr id="9" name="Picture Placeholder 8">
            <a:extLst>
              <a:ext uri="{FF2B5EF4-FFF2-40B4-BE49-F238E27FC236}">
                <a16:creationId xmlns:a16="http://schemas.microsoft.com/office/drawing/2014/main" id="{C4EB8418-6F55-1E02-0EC9-E5B61261E210}"/>
              </a:ext>
            </a:extLst>
          </p:cNvPr>
          <p:cNvSpPr>
            <a:spLocks noGrp="1"/>
          </p:cNvSpPr>
          <p:nvPr>
            <p:ph type="pic" sz="quarter" idx="13"/>
          </p:nvPr>
        </p:nvSpPr>
        <p:spPr>
          <a:xfrm>
            <a:off x="0" y="1758950"/>
            <a:ext cx="4826643" cy="4283075"/>
          </a:xfrm>
          <a:solidFill>
            <a:schemeClr val="bg1">
              <a:lumMod val="95000"/>
            </a:schemeClr>
          </a:solidFill>
        </p:spPr>
        <p:txBody>
          <a:bodyPr/>
          <a:lstStyle/>
          <a:p>
            <a:r>
              <a:rPr lang="en-GB"/>
              <a:t>Click icon to add picture</a:t>
            </a:r>
          </a:p>
        </p:txBody>
      </p:sp>
      <p:sp>
        <p:nvSpPr>
          <p:cNvPr id="11" name="Text Placeholder 10">
            <a:extLst>
              <a:ext uri="{FF2B5EF4-FFF2-40B4-BE49-F238E27FC236}">
                <a16:creationId xmlns:a16="http://schemas.microsoft.com/office/drawing/2014/main" id="{48A30694-91D1-FEB2-178E-F67F6E8BB8F8}"/>
              </a:ext>
            </a:extLst>
          </p:cNvPr>
          <p:cNvSpPr>
            <a:spLocks noGrp="1"/>
          </p:cNvSpPr>
          <p:nvPr>
            <p:ph type="body" sz="quarter" idx="14"/>
          </p:nvPr>
        </p:nvSpPr>
        <p:spPr>
          <a:xfrm>
            <a:off x="5300663" y="1758950"/>
            <a:ext cx="3094298" cy="4605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2" name="Text Placeholder 10">
            <a:extLst>
              <a:ext uri="{FF2B5EF4-FFF2-40B4-BE49-F238E27FC236}">
                <a16:creationId xmlns:a16="http://schemas.microsoft.com/office/drawing/2014/main" id="{925C5EDD-7233-1D70-711D-00B156937800}"/>
              </a:ext>
            </a:extLst>
          </p:cNvPr>
          <p:cNvSpPr>
            <a:spLocks noGrp="1"/>
          </p:cNvSpPr>
          <p:nvPr>
            <p:ph type="body" sz="quarter" idx="15"/>
          </p:nvPr>
        </p:nvSpPr>
        <p:spPr>
          <a:xfrm>
            <a:off x="8618277" y="1758950"/>
            <a:ext cx="3094298" cy="4605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4" name="Footer Placeholder 13">
            <a:extLst>
              <a:ext uri="{FF2B5EF4-FFF2-40B4-BE49-F238E27FC236}">
                <a16:creationId xmlns:a16="http://schemas.microsoft.com/office/drawing/2014/main" id="{F0F6188D-6E9F-929F-C618-4B2D1F731437}"/>
              </a:ext>
            </a:extLst>
          </p:cNvPr>
          <p:cNvSpPr>
            <a:spLocks noGrp="1"/>
          </p:cNvSpPr>
          <p:nvPr>
            <p:ph type="ftr" sz="quarter" idx="17"/>
          </p:nvPr>
        </p:nvSpPr>
        <p:spPr/>
        <p:txBody>
          <a:bodyPr/>
          <a:lstStyle/>
          <a:p>
            <a:pPr>
              <a:defRPr/>
            </a:pPr>
            <a:r>
              <a:rPr lang="en-GB">
                <a:solidFill>
                  <a:srgbClr val="192D38"/>
                </a:solidFill>
              </a:rPr>
              <a:t>Private &amp; confidential</a:t>
            </a:r>
            <a:endParaRPr lang="en-GB" dirty="0">
              <a:solidFill>
                <a:srgbClr val="192D38"/>
              </a:solidFill>
            </a:endParaRPr>
          </a:p>
        </p:txBody>
      </p:sp>
      <p:sp>
        <p:nvSpPr>
          <p:cNvPr id="15" name="Slide Number Placeholder 14">
            <a:extLst>
              <a:ext uri="{FF2B5EF4-FFF2-40B4-BE49-F238E27FC236}">
                <a16:creationId xmlns:a16="http://schemas.microsoft.com/office/drawing/2014/main" id="{7178361D-6C98-054C-B7F0-A00466BC5048}"/>
              </a:ext>
            </a:extLst>
          </p:cNvPr>
          <p:cNvSpPr>
            <a:spLocks noGrp="1"/>
          </p:cNvSpPr>
          <p:nvPr>
            <p:ph type="sldNum" sz="quarter" idx="18"/>
          </p:nvPr>
        </p:nvSpPr>
        <p:spPr/>
        <p:txBody>
          <a:bodyPr/>
          <a:lstStyle/>
          <a:p>
            <a:pPr>
              <a:defRPr/>
            </a:pPr>
            <a:fld id="{C57EC9A4-B98A-45F3-8020-152340DC5255}" type="slidenum">
              <a:rPr lang="en-GB" smtClean="0">
                <a:solidFill>
                  <a:srgbClr val="192D38"/>
                </a:solidFill>
              </a:rPr>
              <a:pPr>
                <a:defRPr/>
              </a:pPr>
              <a:t>‹#›</a:t>
            </a:fld>
            <a:endParaRPr lang="en-GB" dirty="0">
              <a:solidFill>
                <a:srgbClr val="192D38"/>
              </a:solidFill>
            </a:endParaRPr>
          </a:p>
        </p:txBody>
      </p:sp>
    </p:spTree>
    <p:extLst>
      <p:ext uri="{BB962C8B-B14F-4D97-AF65-F5344CB8AC3E}">
        <p14:creationId xmlns:p14="http://schemas.microsoft.com/office/powerpoint/2010/main" val="25240963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2 content right">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48A30694-91D1-FEB2-178E-F67F6E8BB8F8}"/>
              </a:ext>
            </a:extLst>
          </p:cNvPr>
          <p:cNvSpPr>
            <a:spLocks noGrp="1"/>
          </p:cNvSpPr>
          <p:nvPr>
            <p:ph type="body" sz="quarter" idx="14"/>
          </p:nvPr>
        </p:nvSpPr>
        <p:spPr>
          <a:xfrm>
            <a:off x="5300663" y="2417762"/>
            <a:ext cx="3094298" cy="3946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2" name="Text Placeholder 10">
            <a:extLst>
              <a:ext uri="{FF2B5EF4-FFF2-40B4-BE49-F238E27FC236}">
                <a16:creationId xmlns:a16="http://schemas.microsoft.com/office/drawing/2014/main" id="{925C5EDD-7233-1D70-711D-00B156937800}"/>
              </a:ext>
            </a:extLst>
          </p:cNvPr>
          <p:cNvSpPr>
            <a:spLocks noGrp="1"/>
          </p:cNvSpPr>
          <p:nvPr>
            <p:ph type="body" sz="quarter" idx="15"/>
          </p:nvPr>
        </p:nvSpPr>
        <p:spPr>
          <a:xfrm>
            <a:off x="8618277" y="2417762"/>
            <a:ext cx="3094298" cy="3946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4" name="Footer Placeholder 13">
            <a:extLst>
              <a:ext uri="{FF2B5EF4-FFF2-40B4-BE49-F238E27FC236}">
                <a16:creationId xmlns:a16="http://schemas.microsoft.com/office/drawing/2014/main" id="{F0F6188D-6E9F-929F-C618-4B2D1F731437}"/>
              </a:ext>
            </a:extLst>
          </p:cNvPr>
          <p:cNvSpPr>
            <a:spLocks noGrp="1"/>
          </p:cNvSpPr>
          <p:nvPr>
            <p:ph type="ftr" sz="quarter" idx="17"/>
          </p:nvPr>
        </p:nvSpPr>
        <p:spPr/>
        <p:txBody>
          <a:bodyPr/>
          <a:lstStyle/>
          <a:p>
            <a:pPr>
              <a:defRPr/>
            </a:pPr>
            <a:r>
              <a:rPr lang="en-GB">
                <a:solidFill>
                  <a:srgbClr val="192D38"/>
                </a:solidFill>
              </a:rPr>
              <a:t>Private &amp; confidential</a:t>
            </a:r>
            <a:endParaRPr lang="en-GB" dirty="0">
              <a:solidFill>
                <a:srgbClr val="192D38"/>
              </a:solidFill>
            </a:endParaRPr>
          </a:p>
        </p:txBody>
      </p:sp>
      <p:sp>
        <p:nvSpPr>
          <p:cNvPr id="15" name="Slide Number Placeholder 14">
            <a:extLst>
              <a:ext uri="{FF2B5EF4-FFF2-40B4-BE49-F238E27FC236}">
                <a16:creationId xmlns:a16="http://schemas.microsoft.com/office/drawing/2014/main" id="{7178361D-6C98-054C-B7F0-A00466BC5048}"/>
              </a:ext>
            </a:extLst>
          </p:cNvPr>
          <p:cNvSpPr>
            <a:spLocks noGrp="1"/>
          </p:cNvSpPr>
          <p:nvPr>
            <p:ph type="sldNum" sz="quarter" idx="18"/>
          </p:nvPr>
        </p:nvSpPr>
        <p:spPr/>
        <p:txBody>
          <a:bodyPr/>
          <a:lstStyle/>
          <a:p>
            <a:pPr>
              <a:defRPr/>
            </a:pPr>
            <a:fld id="{C57EC9A4-B98A-45F3-8020-152340DC5255}" type="slidenum">
              <a:rPr lang="en-GB" smtClean="0">
                <a:solidFill>
                  <a:srgbClr val="192D38"/>
                </a:solidFill>
              </a:rPr>
              <a:pPr>
                <a:defRPr/>
              </a:pPr>
              <a:t>‹#›</a:t>
            </a:fld>
            <a:endParaRPr lang="en-GB" dirty="0">
              <a:solidFill>
                <a:srgbClr val="192D38"/>
              </a:solidFill>
            </a:endParaRPr>
          </a:p>
        </p:txBody>
      </p:sp>
      <p:sp>
        <p:nvSpPr>
          <p:cNvPr id="5" name="Title 1">
            <a:extLst>
              <a:ext uri="{FF2B5EF4-FFF2-40B4-BE49-F238E27FC236}">
                <a16:creationId xmlns:a16="http://schemas.microsoft.com/office/drawing/2014/main" id="{998E1A9F-07AB-BD9D-7F2A-C726BAB0BA4F}"/>
              </a:ext>
            </a:extLst>
          </p:cNvPr>
          <p:cNvSpPr>
            <a:spLocks noGrp="1"/>
          </p:cNvSpPr>
          <p:nvPr>
            <p:ph type="title"/>
          </p:nvPr>
        </p:nvSpPr>
        <p:spPr>
          <a:xfrm>
            <a:off x="479425" y="476251"/>
            <a:ext cx="11233150" cy="1722940"/>
          </a:xfrm>
        </p:spPr>
        <p:txBody>
          <a:bodyPr/>
          <a:lstStyle>
            <a:lvl1pPr>
              <a:defRPr sz="6200" b="0">
                <a:solidFill>
                  <a:srgbClr val="192D38"/>
                </a:solidFill>
              </a:defRPr>
            </a:lvl1pPr>
          </a:lstStyle>
          <a:p>
            <a:r>
              <a:rPr lang="en-GB"/>
              <a:t>Click to edit Master title style</a:t>
            </a:r>
            <a:endParaRPr lang="en-GB" dirty="0"/>
          </a:p>
        </p:txBody>
      </p:sp>
    </p:spTree>
    <p:extLst>
      <p:ext uri="{BB962C8B-B14F-4D97-AF65-F5344CB8AC3E}">
        <p14:creationId xmlns:p14="http://schemas.microsoft.com/office/powerpoint/2010/main" val="37945502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ase study 2">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C20DF0-5A75-179F-88E1-AD752ACA2F86}"/>
              </a:ext>
              <a:ext uri="{C183D7F6-B498-43B3-948B-1728B52AA6E4}">
                <adec:decorative xmlns:adec="http://schemas.microsoft.com/office/drawing/2017/decorative" val="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455782" y="0"/>
            <a:ext cx="7736218" cy="6007261"/>
          </a:xfrm>
          <a:prstGeom prst="rect">
            <a:avLst/>
          </a:prstGeom>
        </p:spPr>
      </p:pic>
      <p:sp>
        <p:nvSpPr>
          <p:cNvPr id="2" name="Title 1">
            <a:extLst>
              <a:ext uri="{FF2B5EF4-FFF2-40B4-BE49-F238E27FC236}">
                <a16:creationId xmlns:a16="http://schemas.microsoft.com/office/drawing/2014/main" id="{52B5A16D-2A34-FF35-FCA3-9715CF259A8D}"/>
              </a:ext>
            </a:extLst>
          </p:cNvPr>
          <p:cNvSpPr>
            <a:spLocks noGrp="1"/>
          </p:cNvSpPr>
          <p:nvPr>
            <p:ph type="title"/>
          </p:nvPr>
        </p:nvSpPr>
        <p:spPr>
          <a:xfrm>
            <a:off x="479425" y="476250"/>
            <a:ext cx="3584575" cy="1941513"/>
          </a:xfrm>
        </p:spPr>
        <p:txBody>
          <a:bodyPr/>
          <a:lstStyle>
            <a:lvl1pPr>
              <a:defRPr cap="all" baseline="0"/>
            </a:lvl1pPr>
          </a:lstStyle>
          <a:p>
            <a:r>
              <a:rPr lang="en-GB"/>
              <a:t>Click to edit Master title style</a:t>
            </a:r>
            <a:endParaRPr lang="en-GB" dirty="0"/>
          </a:p>
        </p:txBody>
      </p:sp>
      <p:sp>
        <p:nvSpPr>
          <p:cNvPr id="9" name="Picture Placeholder 8">
            <a:extLst>
              <a:ext uri="{FF2B5EF4-FFF2-40B4-BE49-F238E27FC236}">
                <a16:creationId xmlns:a16="http://schemas.microsoft.com/office/drawing/2014/main" id="{C4EB8418-6F55-1E02-0EC9-E5B61261E210}"/>
              </a:ext>
            </a:extLst>
          </p:cNvPr>
          <p:cNvSpPr>
            <a:spLocks noGrp="1"/>
          </p:cNvSpPr>
          <p:nvPr>
            <p:ph type="pic" sz="quarter" idx="13"/>
          </p:nvPr>
        </p:nvSpPr>
        <p:spPr>
          <a:xfrm>
            <a:off x="5808981" y="0"/>
            <a:ext cx="6383020" cy="4655820"/>
          </a:xfrm>
          <a:solidFill>
            <a:schemeClr val="bg1">
              <a:lumMod val="95000"/>
            </a:schemeClr>
          </a:solidFill>
        </p:spPr>
        <p:txBody>
          <a:bodyPr/>
          <a:lstStyle/>
          <a:p>
            <a:r>
              <a:rPr lang="en-GB"/>
              <a:t>Click icon to add picture</a:t>
            </a:r>
            <a:endParaRPr lang="en-GB" dirty="0"/>
          </a:p>
        </p:txBody>
      </p:sp>
      <p:sp>
        <p:nvSpPr>
          <p:cNvPr id="11" name="Text Placeholder 10">
            <a:extLst>
              <a:ext uri="{FF2B5EF4-FFF2-40B4-BE49-F238E27FC236}">
                <a16:creationId xmlns:a16="http://schemas.microsoft.com/office/drawing/2014/main" id="{48A30694-91D1-FEB2-178E-F67F6E8BB8F8}"/>
              </a:ext>
            </a:extLst>
          </p:cNvPr>
          <p:cNvSpPr>
            <a:spLocks noGrp="1"/>
          </p:cNvSpPr>
          <p:nvPr>
            <p:ph type="body" sz="quarter" idx="14"/>
          </p:nvPr>
        </p:nvSpPr>
        <p:spPr>
          <a:xfrm>
            <a:off x="479425" y="2534856"/>
            <a:ext cx="3584576" cy="384689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4" name="Footer Placeholder 13">
            <a:extLst>
              <a:ext uri="{FF2B5EF4-FFF2-40B4-BE49-F238E27FC236}">
                <a16:creationId xmlns:a16="http://schemas.microsoft.com/office/drawing/2014/main" id="{F0F6188D-6E9F-929F-C618-4B2D1F731437}"/>
              </a:ext>
            </a:extLst>
          </p:cNvPr>
          <p:cNvSpPr>
            <a:spLocks noGrp="1"/>
          </p:cNvSpPr>
          <p:nvPr>
            <p:ph type="ftr" sz="quarter" idx="17"/>
          </p:nvPr>
        </p:nvSpPr>
        <p:spPr/>
        <p:txBody>
          <a:bodyPr/>
          <a:lstStyle/>
          <a:p>
            <a:pPr>
              <a:defRPr/>
            </a:pPr>
            <a:r>
              <a:rPr lang="en-GB">
                <a:solidFill>
                  <a:srgbClr val="192D38"/>
                </a:solidFill>
              </a:rPr>
              <a:t>Private &amp; confidential</a:t>
            </a:r>
            <a:endParaRPr lang="en-GB" dirty="0">
              <a:solidFill>
                <a:srgbClr val="192D38"/>
              </a:solidFill>
            </a:endParaRPr>
          </a:p>
        </p:txBody>
      </p:sp>
      <p:sp>
        <p:nvSpPr>
          <p:cNvPr id="15" name="Slide Number Placeholder 14">
            <a:extLst>
              <a:ext uri="{FF2B5EF4-FFF2-40B4-BE49-F238E27FC236}">
                <a16:creationId xmlns:a16="http://schemas.microsoft.com/office/drawing/2014/main" id="{7178361D-6C98-054C-B7F0-A00466BC5048}"/>
              </a:ext>
            </a:extLst>
          </p:cNvPr>
          <p:cNvSpPr>
            <a:spLocks noGrp="1"/>
          </p:cNvSpPr>
          <p:nvPr>
            <p:ph type="sldNum" sz="quarter" idx="18"/>
          </p:nvPr>
        </p:nvSpPr>
        <p:spPr/>
        <p:txBody>
          <a:bodyPr/>
          <a:lstStyle/>
          <a:p>
            <a:pPr>
              <a:defRPr/>
            </a:pPr>
            <a:fld id="{C57EC9A4-B98A-45F3-8020-152340DC5255}" type="slidenum">
              <a:rPr lang="en-GB" smtClean="0">
                <a:solidFill>
                  <a:srgbClr val="192D38"/>
                </a:solidFill>
              </a:rPr>
              <a:pPr>
                <a:defRPr/>
              </a:pPr>
              <a:t>‹#›</a:t>
            </a:fld>
            <a:endParaRPr lang="en-GB" dirty="0">
              <a:solidFill>
                <a:srgbClr val="192D38"/>
              </a:solidFill>
            </a:endParaRPr>
          </a:p>
        </p:txBody>
      </p:sp>
    </p:spTree>
    <p:extLst>
      <p:ext uri="{BB962C8B-B14F-4D97-AF65-F5344CB8AC3E}">
        <p14:creationId xmlns:p14="http://schemas.microsoft.com/office/powerpoint/2010/main" val="39219624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D11F0D2B-3376-D43A-133A-94AFD176E614}"/>
              </a:ext>
            </a:extLst>
          </p:cNvPr>
          <p:cNvSpPr>
            <a:spLocks noGrp="1"/>
          </p:cNvSpPr>
          <p:nvPr>
            <p:ph type="ftr" sz="quarter" idx="11"/>
          </p:nvPr>
        </p:nvSpPr>
        <p:spPr/>
        <p:txBody>
          <a:bodyPr/>
          <a:lstStyle/>
          <a:p>
            <a:pPr>
              <a:defRPr/>
            </a:pPr>
            <a:r>
              <a:rPr lang="en-GB">
                <a:solidFill>
                  <a:srgbClr val="192D38"/>
                </a:solidFill>
              </a:rPr>
              <a:t>Private &amp; confidential</a:t>
            </a:r>
            <a:endParaRPr lang="en-GB" dirty="0">
              <a:solidFill>
                <a:srgbClr val="192D38"/>
              </a:solidFill>
            </a:endParaRPr>
          </a:p>
        </p:txBody>
      </p:sp>
      <p:sp>
        <p:nvSpPr>
          <p:cNvPr id="8" name="Slide Number Placeholder 7">
            <a:extLst>
              <a:ext uri="{FF2B5EF4-FFF2-40B4-BE49-F238E27FC236}">
                <a16:creationId xmlns:a16="http://schemas.microsoft.com/office/drawing/2014/main" id="{EA54532C-5D25-C1A9-D1A1-AE75F1887C50}"/>
              </a:ext>
            </a:extLst>
          </p:cNvPr>
          <p:cNvSpPr>
            <a:spLocks noGrp="1"/>
          </p:cNvSpPr>
          <p:nvPr>
            <p:ph type="sldNum" sz="quarter" idx="12"/>
          </p:nvPr>
        </p:nvSpPr>
        <p:spPr/>
        <p:txBody>
          <a:bodyPr/>
          <a:lstStyle/>
          <a:p>
            <a:pPr>
              <a:defRPr/>
            </a:pPr>
            <a:fld id="{C57EC9A4-B98A-45F3-8020-152340DC5255}" type="slidenum">
              <a:rPr lang="en-GB" smtClean="0">
                <a:solidFill>
                  <a:srgbClr val="192D38"/>
                </a:solidFill>
              </a:rPr>
              <a:pPr>
                <a:defRPr/>
              </a:pPr>
              <a:t>‹#›</a:t>
            </a:fld>
            <a:endParaRPr lang="en-GB" dirty="0">
              <a:solidFill>
                <a:srgbClr val="192D38"/>
              </a:solidFill>
            </a:endParaRPr>
          </a:p>
        </p:txBody>
      </p:sp>
    </p:spTree>
    <p:extLst>
      <p:ext uri="{BB962C8B-B14F-4D97-AF65-F5344CB8AC3E}">
        <p14:creationId xmlns:p14="http://schemas.microsoft.com/office/powerpoint/2010/main" val="34763034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ase study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FE9DA-5F7C-91AE-0490-66A0F979B5AD}"/>
              </a:ext>
            </a:extLst>
          </p:cNvPr>
          <p:cNvSpPr>
            <a:spLocks noGrp="1"/>
          </p:cNvSpPr>
          <p:nvPr>
            <p:ph type="title"/>
          </p:nvPr>
        </p:nvSpPr>
        <p:spPr>
          <a:xfrm>
            <a:off x="479424" y="4260046"/>
            <a:ext cx="7252465" cy="2167424"/>
          </a:xfrm>
        </p:spPr>
        <p:txBody>
          <a:bodyPr anchor="b"/>
          <a:lstStyle>
            <a:lvl1pPr>
              <a:defRPr sz="7200" b="0" cap="all" baseline="0"/>
            </a:lvl1pPr>
          </a:lstStyle>
          <a:p>
            <a:r>
              <a:rPr lang="en-GB" dirty="0"/>
              <a:t>Click to edit Master title</a:t>
            </a:r>
          </a:p>
        </p:txBody>
      </p:sp>
      <p:sp>
        <p:nvSpPr>
          <p:cNvPr id="7" name="Content Placeholder 11">
            <a:extLst>
              <a:ext uri="{FF2B5EF4-FFF2-40B4-BE49-F238E27FC236}">
                <a16:creationId xmlns:a16="http://schemas.microsoft.com/office/drawing/2014/main" id="{AEE373EF-4B6B-0F9E-7B25-FFDB0E6F2CC3}"/>
              </a:ext>
            </a:extLst>
          </p:cNvPr>
          <p:cNvSpPr>
            <a:spLocks noGrp="1"/>
          </p:cNvSpPr>
          <p:nvPr>
            <p:ph sz="quarter" idx="14"/>
          </p:nvPr>
        </p:nvSpPr>
        <p:spPr>
          <a:xfrm>
            <a:off x="7940040" y="497812"/>
            <a:ext cx="3772535" cy="567057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Picture Placeholder 8">
            <a:extLst>
              <a:ext uri="{FF2B5EF4-FFF2-40B4-BE49-F238E27FC236}">
                <a16:creationId xmlns:a16="http://schemas.microsoft.com/office/drawing/2014/main" id="{A71196F8-D174-30D7-E7B8-EAC7EACA138A}"/>
              </a:ext>
            </a:extLst>
          </p:cNvPr>
          <p:cNvSpPr>
            <a:spLocks noGrp="1"/>
          </p:cNvSpPr>
          <p:nvPr>
            <p:ph type="pic" sz="quarter" idx="15"/>
          </p:nvPr>
        </p:nvSpPr>
        <p:spPr>
          <a:xfrm>
            <a:off x="0" y="0"/>
            <a:ext cx="6629401" cy="3829050"/>
          </a:xfrm>
          <a:solidFill>
            <a:schemeClr val="bg1">
              <a:lumMod val="95000"/>
            </a:schemeClr>
          </a:solidFill>
        </p:spPr>
        <p:txBody>
          <a:bodyPr/>
          <a:lstStyle/>
          <a:p>
            <a:r>
              <a:rPr lang="en-GB"/>
              <a:t>Click icon to add picture</a:t>
            </a:r>
            <a:endParaRPr lang="en-GB" dirty="0"/>
          </a:p>
        </p:txBody>
      </p:sp>
      <p:sp>
        <p:nvSpPr>
          <p:cNvPr id="6" name="Footer Placeholder 5">
            <a:extLst>
              <a:ext uri="{FF2B5EF4-FFF2-40B4-BE49-F238E27FC236}">
                <a16:creationId xmlns:a16="http://schemas.microsoft.com/office/drawing/2014/main" id="{B2B8C338-2D82-B823-C116-D99B0F0171DF}"/>
              </a:ext>
            </a:extLst>
          </p:cNvPr>
          <p:cNvSpPr>
            <a:spLocks noGrp="1"/>
          </p:cNvSpPr>
          <p:nvPr>
            <p:ph type="ftr" sz="quarter" idx="16"/>
          </p:nvPr>
        </p:nvSpPr>
        <p:spPr/>
        <p:txBody>
          <a:bodyPr/>
          <a:lstStyle/>
          <a:p>
            <a:pPr>
              <a:defRPr/>
            </a:pPr>
            <a:r>
              <a:rPr lang="en-GB">
                <a:solidFill>
                  <a:srgbClr val="192D38"/>
                </a:solidFill>
              </a:rPr>
              <a:t>Private &amp; confidential</a:t>
            </a:r>
            <a:endParaRPr lang="en-GB" dirty="0">
              <a:solidFill>
                <a:srgbClr val="192D38"/>
              </a:solidFill>
            </a:endParaRPr>
          </a:p>
        </p:txBody>
      </p:sp>
      <p:sp>
        <p:nvSpPr>
          <p:cNvPr id="8" name="Slide Number Placeholder 7">
            <a:extLst>
              <a:ext uri="{FF2B5EF4-FFF2-40B4-BE49-F238E27FC236}">
                <a16:creationId xmlns:a16="http://schemas.microsoft.com/office/drawing/2014/main" id="{CF1360B7-DE04-2BE5-64AB-DD54AE16BBCA}"/>
              </a:ext>
            </a:extLst>
          </p:cNvPr>
          <p:cNvSpPr>
            <a:spLocks noGrp="1"/>
          </p:cNvSpPr>
          <p:nvPr>
            <p:ph type="sldNum" sz="quarter" idx="17"/>
          </p:nvPr>
        </p:nvSpPr>
        <p:spPr/>
        <p:txBody>
          <a:bodyPr/>
          <a:lstStyle/>
          <a:p>
            <a:pPr>
              <a:defRPr/>
            </a:pPr>
            <a:fld id="{C57EC9A4-B98A-45F3-8020-152340DC5255}" type="slidenum">
              <a:rPr lang="en-GB" smtClean="0">
                <a:solidFill>
                  <a:srgbClr val="192D38"/>
                </a:solidFill>
              </a:rPr>
              <a:pPr>
                <a:defRPr/>
              </a:pPr>
              <a:t>‹#›</a:t>
            </a:fld>
            <a:endParaRPr lang="en-GB" dirty="0">
              <a:solidFill>
                <a:srgbClr val="192D38"/>
              </a:solidFill>
            </a:endParaRPr>
          </a:p>
        </p:txBody>
      </p:sp>
    </p:spTree>
    <p:extLst>
      <p:ext uri="{BB962C8B-B14F-4D97-AF65-F5344CB8AC3E}">
        <p14:creationId xmlns:p14="http://schemas.microsoft.com/office/powerpoint/2010/main" val="1868073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rgbClr val="C4DCE7"/>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5F12AD38-F272-9B6D-6333-B091DDD122D3}"/>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flipV="1">
            <a:off x="0" y="0"/>
            <a:ext cx="12192000" cy="6857999"/>
          </a:xfrm>
          <a:prstGeom prst="rect">
            <a:avLst/>
          </a:prstGeom>
        </p:spPr>
      </p:pic>
      <p:sp>
        <p:nvSpPr>
          <p:cNvPr id="10" name="Date Placeholder 9">
            <a:extLst>
              <a:ext uri="{FF2B5EF4-FFF2-40B4-BE49-F238E27FC236}">
                <a16:creationId xmlns:a16="http://schemas.microsoft.com/office/drawing/2014/main" id="{DA8D4E77-3682-0879-F9F4-17D117CC533B}"/>
              </a:ext>
            </a:extLst>
          </p:cNvPr>
          <p:cNvSpPr>
            <a:spLocks noGrp="1"/>
          </p:cNvSpPr>
          <p:nvPr>
            <p:ph type="dt" sz="half" idx="10"/>
          </p:nvPr>
        </p:nvSpPr>
        <p:spPr>
          <a:xfrm>
            <a:off x="480868" y="6159936"/>
            <a:ext cx="2743200" cy="365125"/>
          </a:xfrm>
          <a:prstGeom prst="rect">
            <a:avLst/>
          </a:prstGeom>
        </p:spPr>
        <p:txBody>
          <a:bodyPr/>
          <a:lstStyle>
            <a:lvl1pPr>
              <a:defRPr sz="1600">
                <a:solidFill>
                  <a:schemeClr val="bg1"/>
                </a:solidFill>
              </a:defRPr>
            </a:lvl1pPr>
          </a:lstStyle>
          <a:p>
            <a:pPr>
              <a:defRPr/>
            </a:pPr>
            <a:r>
              <a:rPr lang="en-US"/>
              <a:t>September 2023</a:t>
            </a:r>
            <a:endParaRPr lang="en-GB" dirty="0"/>
          </a:p>
        </p:txBody>
      </p:sp>
      <p:sp>
        <p:nvSpPr>
          <p:cNvPr id="2" name="Title 1">
            <a:extLst>
              <a:ext uri="{FF2B5EF4-FFF2-40B4-BE49-F238E27FC236}">
                <a16:creationId xmlns:a16="http://schemas.microsoft.com/office/drawing/2014/main" id="{C8FFE9DA-5F7C-91AE-0490-66A0F979B5AD}"/>
              </a:ext>
            </a:extLst>
          </p:cNvPr>
          <p:cNvSpPr>
            <a:spLocks noGrp="1"/>
          </p:cNvSpPr>
          <p:nvPr>
            <p:ph type="title"/>
          </p:nvPr>
        </p:nvSpPr>
        <p:spPr>
          <a:xfrm>
            <a:off x="486047" y="1395413"/>
            <a:ext cx="8659815" cy="2785369"/>
          </a:xfrm>
        </p:spPr>
        <p:txBody>
          <a:bodyPr/>
          <a:lstStyle>
            <a:lvl1pPr>
              <a:defRPr sz="7200" b="0" cap="none" baseline="0">
                <a:solidFill>
                  <a:schemeClr val="bg1"/>
                </a:solidFill>
              </a:defRPr>
            </a:lvl1pPr>
          </a:lstStyle>
          <a:p>
            <a:r>
              <a:rPr lang="en-GB" dirty="0"/>
              <a:t>Click to edit Master title style</a:t>
            </a:r>
          </a:p>
        </p:txBody>
      </p:sp>
      <p:pic>
        <p:nvPicPr>
          <p:cNvPr id="3" name="Picture 2">
            <a:extLst>
              <a:ext uri="{FF2B5EF4-FFF2-40B4-BE49-F238E27FC236}">
                <a16:creationId xmlns:a16="http://schemas.microsoft.com/office/drawing/2014/main" id="{3CB29BCA-983B-36C8-8887-6DE73F388A60}"/>
              </a:ext>
              <a:ext uri="{C183D7F6-B498-43B3-948B-1728B52AA6E4}">
                <adec:decorative xmlns:adec="http://schemas.microsoft.com/office/drawing/2017/decorative" val="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139238" y="6033549"/>
            <a:ext cx="2574431" cy="348202"/>
          </a:xfrm>
          <a:prstGeom prst="rect">
            <a:avLst/>
          </a:prstGeom>
        </p:spPr>
      </p:pic>
    </p:spTree>
    <p:extLst>
      <p:ext uri="{BB962C8B-B14F-4D97-AF65-F5344CB8AC3E}">
        <p14:creationId xmlns:p14="http://schemas.microsoft.com/office/powerpoint/2010/main" val="34019403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ase study 4">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320D63F3-7BB9-2482-A64B-4154995000EA}"/>
              </a:ext>
            </a:extLst>
          </p:cNvPr>
          <p:cNvSpPr>
            <a:spLocks noGrp="1"/>
          </p:cNvSpPr>
          <p:nvPr>
            <p:ph type="pic" sz="quarter" idx="15"/>
          </p:nvPr>
        </p:nvSpPr>
        <p:spPr>
          <a:xfrm>
            <a:off x="6096000" y="0"/>
            <a:ext cx="6096000" cy="6858000"/>
          </a:xfrm>
          <a:solidFill>
            <a:schemeClr val="bg1">
              <a:lumMod val="95000"/>
            </a:schemeClr>
          </a:solidFill>
        </p:spPr>
        <p:txBody>
          <a:bodyPr/>
          <a:lstStyle/>
          <a:p>
            <a:r>
              <a:rPr lang="en-GB"/>
              <a:t>Click icon to add picture</a:t>
            </a:r>
          </a:p>
        </p:txBody>
      </p:sp>
      <p:sp>
        <p:nvSpPr>
          <p:cNvPr id="2" name="Title 1">
            <a:extLst>
              <a:ext uri="{FF2B5EF4-FFF2-40B4-BE49-F238E27FC236}">
                <a16:creationId xmlns:a16="http://schemas.microsoft.com/office/drawing/2014/main" id="{BD7757B3-CD05-1201-C30E-684FFD3BDB9D}"/>
              </a:ext>
            </a:extLst>
          </p:cNvPr>
          <p:cNvSpPr>
            <a:spLocks noGrp="1"/>
          </p:cNvSpPr>
          <p:nvPr>
            <p:ph type="title"/>
          </p:nvPr>
        </p:nvSpPr>
        <p:spPr>
          <a:xfrm>
            <a:off x="479425" y="4243070"/>
            <a:ext cx="4046855" cy="2138680"/>
          </a:xfrm>
        </p:spPr>
        <p:txBody>
          <a:bodyPr anchor="b" anchorCtr="0"/>
          <a:lstStyle>
            <a:lvl1pPr>
              <a:defRPr cap="all" baseline="0"/>
            </a:lvl1pPr>
          </a:lstStyle>
          <a:p>
            <a:r>
              <a:rPr lang="en-GB"/>
              <a:t>Click to edit Master title style</a:t>
            </a:r>
            <a:endParaRPr lang="en-GB" dirty="0"/>
          </a:p>
        </p:txBody>
      </p:sp>
      <p:sp>
        <p:nvSpPr>
          <p:cNvPr id="9" name="Content Placeholder 11">
            <a:extLst>
              <a:ext uri="{FF2B5EF4-FFF2-40B4-BE49-F238E27FC236}">
                <a16:creationId xmlns:a16="http://schemas.microsoft.com/office/drawing/2014/main" id="{B4ADD3E3-1537-A8CF-621A-47F508CE49AC}"/>
              </a:ext>
            </a:extLst>
          </p:cNvPr>
          <p:cNvSpPr>
            <a:spLocks noGrp="1"/>
          </p:cNvSpPr>
          <p:nvPr>
            <p:ph sz="quarter" idx="14"/>
          </p:nvPr>
        </p:nvSpPr>
        <p:spPr>
          <a:xfrm>
            <a:off x="479425" y="476250"/>
            <a:ext cx="4046855" cy="346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Footer Placeholder 5">
            <a:extLst>
              <a:ext uri="{FF2B5EF4-FFF2-40B4-BE49-F238E27FC236}">
                <a16:creationId xmlns:a16="http://schemas.microsoft.com/office/drawing/2014/main" id="{E995229C-A6EA-4589-4C4B-665ADFD0E264}"/>
              </a:ext>
            </a:extLst>
          </p:cNvPr>
          <p:cNvSpPr>
            <a:spLocks noGrp="1"/>
          </p:cNvSpPr>
          <p:nvPr>
            <p:ph type="ftr" sz="quarter" idx="16"/>
          </p:nvPr>
        </p:nvSpPr>
        <p:spPr/>
        <p:txBody>
          <a:bodyPr/>
          <a:lstStyle/>
          <a:p>
            <a:pPr>
              <a:defRPr/>
            </a:pPr>
            <a:r>
              <a:rPr lang="en-GB">
                <a:solidFill>
                  <a:srgbClr val="192D38"/>
                </a:solidFill>
              </a:rPr>
              <a:t>Private &amp; confidential</a:t>
            </a:r>
            <a:endParaRPr lang="en-GB" dirty="0">
              <a:solidFill>
                <a:srgbClr val="192D38"/>
              </a:solidFill>
            </a:endParaRPr>
          </a:p>
        </p:txBody>
      </p:sp>
      <p:sp>
        <p:nvSpPr>
          <p:cNvPr id="8" name="Slide Number Placeholder 7">
            <a:extLst>
              <a:ext uri="{FF2B5EF4-FFF2-40B4-BE49-F238E27FC236}">
                <a16:creationId xmlns:a16="http://schemas.microsoft.com/office/drawing/2014/main" id="{30475A41-DB90-2FF9-DAE3-828FCC38A1B0}"/>
              </a:ext>
            </a:extLst>
          </p:cNvPr>
          <p:cNvSpPr>
            <a:spLocks noGrp="1"/>
          </p:cNvSpPr>
          <p:nvPr>
            <p:ph type="sldNum" sz="quarter" idx="17"/>
          </p:nvPr>
        </p:nvSpPr>
        <p:spPr/>
        <p:txBody>
          <a:bodyPr/>
          <a:lstStyle/>
          <a:p>
            <a:pPr>
              <a:defRPr/>
            </a:pPr>
            <a:fld id="{C57EC9A4-B98A-45F3-8020-152340DC5255}" type="slidenum">
              <a:rPr lang="en-GB" smtClean="0">
                <a:solidFill>
                  <a:srgbClr val="192D38"/>
                </a:solidFill>
              </a:rPr>
              <a:pPr>
                <a:defRPr/>
              </a:pPr>
              <a:t>‹#›</a:t>
            </a:fld>
            <a:endParaRPr lang="en-GB" dirty="0">
              <a:solidFill>
                <a:srgbClr val="192D38"/>
              </a:solidFill>
            </a:endParaRPr>
          </a:p>
        </p:txBody>
      </p:sp>
    </p:spTree>
    <p:extLst>
      <p:ext uri="{BB962C8B-B14F-4D97-AF65-F5344CB8AC3E}">
        <p14:creationId xmlns:p14="http://schemas.microsoft.com/office/powerpoint/2010/main" val="5980867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ase study 5">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320D63F3-7BB9-2482-A64B-4154995000EA}"/>
              </a:ext>
            </a:extLst>
          </p:cNvPr>
          <p:cNvSpPr>
            <a:spLocks noGrp="1"/>
          </p:cNvSpPr>
          <p:nvPr>
            <p:ph type="pic" sz="quarter" idx="15"/>
          </p:nvPr>
        </p:nvSpPr>
        <p:spPr>
          <a:xfrm>
            <a:off x="6096000" y="476250"/>
            <a:ext cx="5616575" cy="3211830"/>
          </a:xfrm>
          <a:solidFill>
            <a:schemeClr val="bg1">
              <a:lumMod val="95000"/>
            </a:schemeClr>
          </a:solidFill>
        </p:spPr>
        <p:txBody>
          <a:bodyPr/>
          <a:lstStyle/>
          <a:p>
            <a:r>
              <a:rPr lang="en-GB"/>
              <a:t>Click icon to add picture</a:t>
            </a:r>
            <a:endParaRPr lang="en-GB" dirty="0"/>
          </a:p>
        </p:txBody>
      </p:sp>
      <p:sp>
        <p:nvSpPr>
          <p:cNvPr id="2" name="Title 1">
            <a:extLst>
              <a:ext uri="{FF2B5EF4-FFF2-40B4-BE49-F238E27FC236}">
                <a16:creationId xmlns:a16="http://schemas.microsoft.com/office/drawing/2014/main" id="{BD7757B3-CD05-1201-C30E-684FFD3BDB9D}"/>
              </a:ext>
            </a:extLst>
          </p:cNvPr>
          <p:cNvSpPr>
            <a:spLocks noGrp="1"/>
          </p:cNvSpPr>
          <p:nvPr>
            <p:ph type="title"/>
          </p:nvPr>
        </p:nvSpPr>
        <p:spPr>
          <a:xfrm>
            <a:off x="479425" y="4243070"/>
            <a:ext cx="4046855" cy="2138680"/>
          </a:xfrm>
        </p:spPr>
        <p:txBody>
          <a:bodyPr anchor="b" anchorCtr="0"/>
          <a:lstStyle>
            <a:lvl1pPr>
              <a:defRPr cap="all" baseline="0"/>
            </a:lvl1pPr>
          </a:lstStyle>
          <a:p>
            <a:r>
              <a:rPr lang="en-GB"/>
              <a:t>Click to edit Master title style</a:t>
            </a:r>
            <a:endParaRPr lang="en-GB" dirty="0"/>
          </a:p>
        </p:txBody>
      </p:sp>
      <p:sp>
        <p:nvSpPr>
          <p:cNvPr id="9" name="Content Placeholder 11">
            <a:extLst>
              <a:ext uri="{FF2B5EF4-FFF2-40B4-BE49-F238E27FC236}">
                <a16:creationId xmlns:a16="http://schemas.microsoft.com/office/drawing/2014/main" id="{B4ADD3E3-1537-A8CF-621A-47F508CE49AC}"/>
              </a:ext>
            </a:extLst>
          </p:cNvPr>
          <p:cNvSpPr>
            <a:spLocks noGrp="1"/>
          </p:cNvSpPr>
          <p:nvPr>
            <p:ph sz="quarter" idx="14"/>
          </p:nvPr>
        </p:nvSpPr>
        <p:spPr>
          <a:xfrm>
            <a:off x="479425" y="476250"/>
            <a:ext cx="4046855" cy="346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Picture Placeholder 8">
            <a:extLst>
              <a:ext uri="{FF2B5EF4-FFF2-40B4-BE49-F238E27FC236}">
                <a16:creationId xmlns:a16="http://schemas.microsoft.com/office/drawing/2014/main" id="{28B18E72-5B3B-0277-183E-8695A7454D5D}"/>
              </a:ext>
            </a:extLst>
          </p:cNvPr>
          <p:cNvSpPr>
            <a:spLocks noGrp="1"/>
          </p:cNvSpPr>
          <p:nvPr>
            <p:ph type="pic" sz="quarter" idx="16"/>
          </p:nvPr>
        </p:nvSpPr>
        <p:spPr>
          <a:xfrm>
            <a:off x="6096001" y="3940838"/>
            <a:ext cx="2682240" cy="2440912"/>
          </a:xfrm>
          <a:solidFill>
            <a:schemeClr val="bg1">
              <a:lumMod val="95000"/>
            </a:schemeClr>
          </a:solidFill>
        </p:spPr>
        <p:txBody>
          <a:bodyPr/>
          <a:lstStyle/>
          <a:p>
            <a:r>
              <a:rPr lang="en-GB"/>
              <a:t>Click icon to add picture</a:t>
            </a:r>
            <a:endParaRPr lang="en-GB" dirty="0"/>
          </a:p>
        </p:txBody>
      </p:sp>
      <p:sp>
        <p:nvSpPr>
          <p:cNvPr id="11" name="Picture Placeholder 8">
            <a:extLst>
              <a:ext uri="{FF2B5EF4-FFF2-40B4-BE49-F238E27FC236}">
                <a16:creationId xmlns:a16="http://schemas.microsoft.com/office/drawing/2014/main" id="{2B791905-05DF-F931-8F30-EBB4CC148C7C}"/>
              </a:ext>
            </a:extLst>
          </p:cNvPr>
          <p:cNvSpPr>
            <a:spLocks noGrp="1"/>
          </p:cNvSpPr>
          <p:nvPr>
            <p:ph type="pic" sz="quarter" idx="17"/>
          </p:nvPr>
        </p:nvSpPr>
        <p:spPr>
          <a:xfrm>
            <a:off x="9030335" y="3940838"/>
            <a:ext cx="2682240" cy="2440912"/>
          </a:xfrm>
          <a:solidFill>
            <a:schemeClr val="bg1">
              <a:lumMod val="95000"/>
            </a:schemeClr>
          </a:solidFill>
        </p:spPr>
        <p:txBody>
          <a:bodyPr/>
          <a:lstStyle/>
          <a:p>
            <a:r>
              <a:rPr lang="en-GB"/>
              <a:t>Click icon to add picture</a:t>
            </a:r>
            <a:endParaRPr lang="en-GB" dirty="0"/>
          </a:p>
        </p:txBody>
      </p:sp>
      <p:sp>
        <p:nvSpPr>
          <p:cNvPr id="6" name="Footer Placeholder 5">
            <a:extLst>
              <a:ext uri="{FF2B5EF4-FFF2-40B4-BE49-F238E27FC236}">
                <a16:creationId xmlns:a16="http://schemas.microsoft.com/office/drawing/2014/main" id="{49D490AB-1D81-A07D-D052-50297D0A2E31}"/>
              </a:ext>
            </a:extLst>
          </p:cNvPr>
          <p:cNvSpPr>
            <a:spLocks noGrp="1"/>
          </p:cNvSpPr>
          <p:nvPr>
            <p:ph type="ftr" sz="quarter" idx="18"/>
          </p:nvPr>
        </p:nvSpPr>
        <p:spPr/>
        <p:txBody>
          <a:bodyPr/>
          <a:lstStyle/>
          <a:p>
            <a:pPr>
              <a:defRPr/>
            </a:pPr>
            <a:r>
              <a:rPr lang="en-GB">
                <a:solidFill>
                  <a:srgbClr val="192D38"/>
                </a:solidFill>
              </a:rPr>
              <a:t>Private &amp; confidential</a:t>
            </a:r>
            <a:endParaRPr lang="en-GB" dirty="0">
              <a:solidFill>
                <a:srgbClr val="192D38"/>
              </a:solidFill>
            </a:endParaRPr>
          </a:p>
        </p:txBody>
      </p:sp>
      <p:sp>
        <p:nvSpPr>
          <p:cNvPr id="8" name="Slide Number Placeholder 7">
            <a:extLst>
              <a:ext uri="{FF2B5EF4-FFF2-40B4-BE49-F238E27FC236}">
                <a16:creationId xmlns:a16="http://schemas.microsoft.com/office/drawing/2014/main" id="{FDFFF009-3513-012A-AE76-FB203575A810}"/>
              </a:ext>
            </a:extLst>
          </p:cNvPr>
          <p:cNvSpPr>
            <a:spLocks noGrp="1"/>
          </p:cNvSpPr>
          <p:nvPr>
            <p:ph type="sldNum" sz="quarter" idx="19"/>
          </p:nvPr>
        </p:nvSpPr>
        <p:spPr/>
        <p:txBody>
          <a:bodyPr/>
          <a:lstStyle/>
          <a:p>
            <a:pPr>
              <a:defRPr/>
            </a:pPr>
            <a:fld id="{C57EC9A4-B98A-45F3-8020-152340DC5255}" type="slidenum">
              <a:rPr lang="en-GB" smtClean="0">
                <a:solidFill>
                  <a:srgbClr val="192D38"/>
                </a:solidFill>
              </a:rPr>
              <a:pPr>
                <a:defRPr/>
              </a:pPr>
              <a:t>‹#›</a:t>
            </a:fld>
            <a:endParaRPr lang="en-GB" dirty="0">
              <a:solidFill>
                <a:srgbClr val="192D38"/>
              </a:solidFill>
            </a:endParaRPr>
          </a:p>
        </p:txBody>
      </p:sp>
    </p:spTree>
    <p:extLst>
      <p:ext uri="{BB962C8B-B14F-4D97-AF65-F5344CB8AC3E}">
        <p14:creationId xmlns:p14="http://schemas.microsoft.com/office/powerpoint/2010/main" val="855238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ase study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757B3-CD05-1201-C30E-684FFD3BDB9D}"/>
              </a:ext>
            </a:extLst>
          </p:cNvPr>
          <p:cNvSpPr>
            <a:spLocks noGrp="1"/>
          </p:cNvSpPr>
          <p:nvPr>
            <p:ph type="title"/>
          </p:nvPr>
        </p:nvSpPr>
        <p:spPr>
          <a:xfrm>
            <a:off x="479425" y="476250"/>
            <a:ext cx="4046855" cy="2138680"/>
          </a:xfrm>
        </p:spPr>
        <p:txBody>
          <a:bodyPr anchor="t" anchorCtr="0"/>
          <a:lstStyle>
            <a:lvl1pPr>
              <a:defRPr b="1" cap="none" baseline="0"/>
            </a:lvl1pPr>
          </a:lstStyle>
          <a:p>
            <a:r>
              <a:rPr lang="en-GB"/>
              <a:t>Click to edit Master title style</a:t>
            </a:r>
            <a:endParaRPr lang="en-GB" dirty="0"/>
          </a:p>
        </p:txBody>
      </p:sp>
      <p:sp>
        <p:nvSpPr>
          <p:cNvPr id="9" name="Content Placeholder 11">
            <a:extLst>
              <a:ext uri="{FF2B5EF4-FFF2-40B4-BE49-F238E27FC236}">
                <a16:creationId xmlns:a16="http://schemas.microsoft.com/office/drawing/2014/main" id="{B4ADD3E3-1537-A8CF-621A-47F508CE49AC}"/>
              </a:ext>
            </a:extLst>
          </p:cNvPr>
          <p:cNvSpPr>
            <a:spLocks noGrp="1"/>
          </p:cNvSpPr>
          <p:nvPr>
            <p:ph sz="quarter" idx="14"/>
          </p:nvPr>
        </p:nvSpPr>
        <p:spPr>
          <a:xfrm>
            <a:off x="8488680" y="476250"/>
            <a:ext cx="3223895" cy="213868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Picture Placeholder 8">
            <a:extLst>
              <a:ext uri="{FF2B5EF4-FFF2-40B4-BE49-F238E27FC236}">
                <a16:creationId xmlns:a16="http://schemas.microsoft.com/office/drawing/2014/main" id="{28B18E72-5B3B-0277-183E-8695A7454D5D}"/>
              </a:ext>
            </a:extLst>
          </p:cNvPr>
          <p:cNvSpPr>
            <a:spLocks noGrp="1"/>
          </p:cNvSpPr>
          <p:nvPr>
            <p:ph type="pic" sz="quarter" idx="16"/>
          </p:nvPr>
        </p:nvSpPr>
        <p:spPr>
          <a:xfrm>
            <a:off x="479424" y="2874038"/>
            <a:ext cx="3589656" cy="3501950"/>
          </a:xfrm>
          <a:solidFill>
            <a:schemeClr val="bg1">
              <a:lumMod val="95000"/>
            </a:schemeClr>
          </a:solidFill>
        </p:spPr>
        <p:txBody>
          <a:bodyPr/>
          <a:lstStyle/>
          <a:p>
            <a:r>
              <a:rPr lang="en-GB"/>
              <a:t>Click icon to add picture</a:t>
            </a:r>
            <a:endParaRPr lang="en-GB" dirty="0"/>
          </a:p>
        </p:txBody>
      </p:sp>
      <p:sp>
        <p:nvSpPr>
          <p:cNvPr id="8" name="Picture Placeholder 8">
            <a:extLst>
              <a:ext uri="{FF2B5EF4-FFF2-40B4-BE49-F238E27FC236}">
                <a16:creationId xmlns:a16="http://schemas.microsoft.com/office/drawing/2014/main" id="{561EACA5-FAEC-F95F-5069-14E6DF8072A3}"/>
              </a:ext>
            </a:extLst>
          </p:cNvPr>
          <p:cNvSpPr>
            <a:spLocks noGrp="1"/>
          </p:cNvSpPr>
          <p:nvPr>
            <p:ph type="pic" sz="quarter" idx="17"/>
          </p:nvPr>
        </p:nvSpPr>
        <p:spPr>
          <a:xfrm>
            <a:off x="4301172" y="2874038"/>
            <a:ext cx="3589656" cy="3501950"/>
          </a:xfrm>
          <a:solidFill>
            <a:schemeClr val="bg1">
              <a:lumMod val="95000"/>
            </a:schemeClr>
          </a:solidFill>
        </p:spPr>
        <p:txBody>
          <a:bodyPr/>
          <a:lstStyle/>
          <a:p>
            <a:r>
              <a:rPr lang="en-GB"/>
              <a:t>Click icon to add picture</a:t>
            </a:r>
            <a:endParaRPr lang="en-GB" dirty="0"/>
          </a:p>
        </p:txBody>
      </p:sp>
      <p:sp>
        <p:nvSpPr>
          <p:cNvPr id="12" name="Picture Placeholder 8">
            <a:extLst>
              <a:ext uri="{FF2B5EF4-FFF2-40B4-BE49-F238E27FC236}">
                <a16:creationId xmlns:a16="http://schemas.microsoft.com/office/drawing/2014/main" id="{047EAAFC-14DB-5954-8ED4-55CC3E6721CF}"/>
              </a:ext>
            </a:extLst>
          </p:cNvPr>
          <p:cNvSpPr>
            <a:spLocks noGrp="1"/>
          </p:cNvSpPr>
          <p:nvPr>
            <p:ph type="pic" sz="quarter" idx="18"/>
          </p:nvPr>
        </p:nvSpPr>
        <p:spPr>
          <a:xfrm>
            <a:off x="8122919" y="2874038"/>
            <a:ext cx="3589656" cy="3501950"/>
          </a:xfrm>
          <a:solidFill>
            <a:schemeClr val="bg1">
              <a:lumMod val="95000"/>
            </a:schemeClr>
          </a:solidFill>
        </p:spPr>
        <p:txBody>
          <a:bodyPr/>
          <a:lstStyle/>
          <a:p>
            <a:r>
              <a:rPr lang="en-GB"/>
              <a:t>Click icon to add picture</a:t>
            </a:r>
            <a:endParaRPr lang="en-GB" dirty="0"/>
          </a:p>
        </p:txBody>
      </p:sp>
      <p:sp>
        <p:nvSpPr>
          <p:cNvPr id="13" name="Content Placeholder 11">
            <a:extLst>
              <a:ext uri="{FF2B5EF4-FFF2-40B4-BE49-F238E27FC236}">
                <a16:creationId xmlns:a16="http://schemas.microsoft.com/office/drawing/2014/main" id="{B4EF5FC2-BA97-E15B-BAF2-BF7E145F9AEB}"/>
              </a:ext>
            </a:extLst>
          </p:cNvPr>
          <p:cNvSpPr>
            <a:spLocks noGrp="1"/>
          </p:cNvSpPr>
          <p:nvPr>
            <p:ph sz="quarter" idx="19"/>
          </p:nvPr>
        </p:nvSpPr>
        <p:spPr>
          <a:xfrm>
            <a:off x="5005705" y="476250"/>
            <a:ext cx="3223895" cy="213868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Footer Placeholder 5">
            <a:extLst>
              <a:ext uri="{FF2B5EF4-FFF2-40B4-BE49-F238E27FC236}">
                <a16:creationId xmlns:a16="http://schemas.microsoft.com/office/drawing/2014/main" id="{E1E1E854-E1B2-0106-8E9A-68F47A312919}"/>
              </a:ext>
            </a:extLst>
          </p:cNvPr>
          <p:cNvSpPr>
            <a:spLocks noGrp="1"/>
          </p:cNvSpPr>
          <p:nvPr>
            <p:ph type="ftr" sz="quarter" idx="20"/>
          </p:nvPr>
        </p:nvSpPr>
        <p:spPr/>
        <p:txBody>
          <a:bodyPr/>
          <a:lstStyle/>
          <a:p>
            <a:pPr>
              <a:defRPr/>
            </a:pPr>
            <a:r>
              <a:rPr lang="en-GB">
                <a:solidFill>
                  <a:srgbClr val="192D38"/>
                </a:solidFill>
              </a:rPr>
              <a:t>Private &amp; confidential</a:t>
            </a:r>
            <a:endParaRPr lang="en-GB" dirty="0">
              <a:solidFill>
                <a:srgbClr val="192D38"/>
              </a:solidFill>
            </a:endParaRPr>
          </a:p>
        </p:txBody>
      </p:sp>
      <p:sp>
        <p:nvSpPr>
          <p:cNvPr id="7" name="Slide Number Placeholder 6">
            <a:extLst>
              <a:ext uri="{FF2B5EF4-FFF2-40B4-BE49-F238E27FC236}">
                <a16:creationId xmlns:a16="http://schemas.microsoft.com/office/drawing/2014/main" id="{C281240C-CBB3-7769-A8AE-A18BBB210158}"/>
              </a:ext>
            </a:extLst>
          </p:cNvPr>
          <p:cNvSpPr>
            <a:spLocks noGrp="1"/>
          </p:cNvSpPr>
          <p:nvPr>
            <p:ph type="sldNum" sz="quarter" idx="21"/>
          </p:nvPr>
        </p:nvSpPr>
        <p:spPr/>
        <p:txBody>
          <a:bodyPr/>
          <a:lstStyle/>
          <a:p>
            <a:pPr>
              <a:defRPr/>
            </a:pPr>
            <a:fld id="{C57EC9A4-B98A-45F3-8020-152340DC5255}" type="slidenum">
              <a:rPr lang="en-GB" smtClean="0">
                <a:solidFill>
                  <a:srgbClr val="192D38"/>
                </a:solidFill>
              </a:rPr>
              <a:pPr>
                <a:defRPr/>
              </a:pPr>
              <a:t>‹#›</a:t>
            </a:fld>
            <a:endParaRPr lang="en-GB" dirty="0">
              <a:solidFill>
                <a:srgbClr val="192D38"/>
              </a:solidFill>
            </a:endParaRPr>
          </a:p>
        </p:txBody>
      </p:sp>
    </p:spTree>
    <p:extLst>
      <p:ext uri="{BB962C8B-B14F-4D97-AF65-F5344CB8AC3E}">
        <p14:creationId xmlns:p14="http://schemas.microsoft.com/office/powerpoint/2010/main" val="40800147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ase study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757B3-CD05-1201-C30E-684FFD3BDB9D}"/>
              </a:ext>
            </a:extLst>
          </p:cNvPr>
          <p:cNvSpPr>
            <a:spLocks noGrp="1"/>
          </p:cNvSpPr>
          <p:nvPr>
            <p:ph type="title"/>
          </p:nvPr>
        </p:nvSpPr>
        <p:spPr>
          <a:xfrm>
            <a:off x="479425" y="476250"/>
            <a:ext cx="4046855" cy="2138680"/>
          </a:xfrm>
        </p:spPr>
        <p:txBody>
          <a:bodyPr anchor="t" anchorCtr="0"/>
          <a:lstStyle>
            <a:lvl1pPr>
              <a:defRPr cap="none" baseline="0"/>
            </a:lvl1pPr>
          </a:lstStyle>
          <a:p>
            <a:r>
              <a:rPr lang="en-GB"/>
              <a:t>Click to edit Master title style</a:t>
            </a:r>
            <a:endParaRPr lang="en-GB" dirty="0"/>
          </a:p>
        </p:txBody>
      </p:sp>
      <p:sp>
        <p:nvSpPr>
          <p:cNvPr id="9" name="Content Placeholder 11">
            <a:extLst>
              <a:ext uri="{FF2B5EF4-FFF2-40B4-BE49-F238E27FC236}">
                <a16:creationId xmlns:a16="http://schemas.microsoft.com/office/drawing/2014/main" id="{B4ADD3E3-1537-A8CF-621A-47F508CE49AC}"/>
              </a:ext>
            </a:extLst>
          </p:cNvPr>
          <p:cNvSpPr>
            <a:spLocks noGrp="1"/>
          </p:cNvSpPr>
          <p:nvPr>
            <p:ph sz="quarter" idx="14"/>
          </p:nvPr>
        </p:nvSpPr>
        <p:spPr>
          <a:xfrm>
            <a:off x="8488680" y="476250"/>
            <a:ext cx="3223895" cy="213868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Picture Placeholder 8">
            <a:extLst>
              <a:ext uri="{FF2B5EF4-FFF2-40B4-BE49-F238E27FC236}">
                <a16:creationId xmlns:a16="http://schemas.microsoft.com/office/drawing/2014/main" id="{561EACA5-FAEC-F95F-5069-14E6DF8072A3}"/>
              </a:ext>
            </a:extLst>
          </p:cNvPr>
          <p:cNvSpPr>
            <a:spLocks noGrp="1"/>
          </p:cNvSpPr>
          <p:nvPr>
            <p:ph type="pic" sz="quarter" idx="17"/>
          </p:nvPr>
        </p:nvSpPr>
        <p:spPr>
          <a:xfrm>
            <a:off x="5001906" y="3340810"/>
            <a:ext cx="3223894" cy="3015544"/>
          </a:xfrm>
          <a:solidFill>
            <a:schemeClr val="bg1">
              <a:lumMod val="95000"/>
            </a:schemeClr>
          </a:solidFill>
        </p:spPr>
        <p:txBody>
          <a:bodyPr/>
          <a:lstStyle/>
          <a:p>
            <a:r>
              <a:rPr lang="en-GB"/>
              <a:t>Click icon to add picture</a:t>
            </a:r>
            <a:endParaRPr lang="en-GB" dirty="0"/>
          </a:p>
        </p:txBody>
      </p:sp>
      <p:sp>
        <p:nvSpPr>
          <p:cNvPr id="12" name="Picture Placeholder 8">
            <a:extLst>
              <a:ext uri="{FF2B5EF4-FFF2-40B4-BE49-F238E27FC236}">
                <a16:creationId xmlns:a16="http://schemas.microsoft.com/office/drawing/2014/main" id="{047EAAFC-14DB-5954-8ED4-55CC3E6721CF}"/>
              </a:ext>
            </a:extLst>
          </p:cNvPr>
          <p:cNvSpPr>
            <a:spLocks noGrp="1"/>
          </p:cNvSpPr>
          <p:nvPr>
            <p:ph type="pic" sz="quarter" idx="18"/>
          </p:nvPr>
        </p:nvSpPr>
        <p:spPr>
          <a:xfrm>
            <a:off x="8488680" y="3340810"/>
            <a:ext cx="3223896" cy="3015544"/>
          </a:xfrm>
          <a:solidFill>
            <a:schemeClr val="bg1">
              <a:lumMod val="95000"/>
            </a:schemeClr>
          </a:solidFill>
        </p:spPr>
        <p:txBody>
          <a:bodyPr/>
          <a:lstStyle/>
          <a:p>
            <a:r>
              <a:rPr lang="en-GB"/>
              <a:t>Click icon to add picture</a:t>
            </a:r>
            <a:endParaRPr lang="en-GB" dirty="0"/>
          </a:p>
        </p:txBody>
      </p:sp>
      <p:sp>
        <p:nvSpPr>
          <p:cNvPr id="13" name="Content Placeholder 11">
            <a:extLst>
              <a:ext uri="{FF2B5EF4-FFF2-40B4-BE49-F238E27FC236}">
                <a16:creationId xmlns:a16="http://schemas.microsoft.com/office/drawing/2014/main" id="{B4EF5FC2-BA97-E15B-BAF2-BF7E145F9AEB}"/>
              </a:ext>
            </a:extLst>
          </p:cNvPr>
          <p:cNvSpPr>
            <a:spLocks noGrp="1"/>
          </p:cNvSpPr>
          <p:nvPr>
            <p:ph sz="quarter" idx="19"/>
          </p:nvPr>
        </p:nvSpPr>
        <p:spPr>
          <a:xfrm>
            <a:off x="5005705" y="476250"/>
            <a:ext cx="3220095" cy="213868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Footer Placeholder 5">
            <a:extLst>
              <a:ext uri="{FF2B5EF4-FFF2-40B4-BE49-F238E27FC236}">
                <a16:creationId xmlns:a16="http://schemas.microsoft.com/office/drawing/2014/main" id="{2CF02BEB-315A-EF81-E93C-C01AEE551058}"/>
              </a:ext>
            </a:extLst>
          </p:cNvPr>
          <p:cNvSpPr>
            <a:spLocks noGrp="1"/>
          </p:cNvSpPr>
          <p:nvPr>
            <p:ph type="ftr" sz="quarter" idx="20"/>
          </p:nvPr>
        </p:nvSpPr>
        <p:spPr/>
        <p:txBody>
          <a:bodyPr/>
          <a:lstStyle/>
          <a:p>
            <a:pPr>
              <a:defRPr/>
            </a:pPr>
            <a:r>
              <a:rPr lang="en-GB">
                <a:solidFill>
                  <a:srgbClr val="192D38"/>
                </a:solidFill>
              </a:rPr>
              <a:t>Private &amp; confidential</a:t>
            </a:r>
            <a:endParaRPr lang="en-GB" dirty="0">
              <a:solidFill>
                <a:srgbClr val="192D38"/>
              </a:solidFill>
            </a:endParaRPr>
          </a:p>
        </p:txBody>
      </p:sp>
      <p:sp>
        <p:nvSpPr>
          <p:cNvPr id="7" name="Slide Number Placeholder 6">
            <a:extLst>
              <a:ext uri="{FF2B5EF4-FFF2-40B4-BE49-F238E27FC236}">
                <a16:creationId xmlns:a16="http://schemas.microsoft.com/office/drawing/2014/main" id="{7FF03373-39B0-83B5-C946-4ACF11972C9D}"/>
              </a:ext>
            </a:extLst>
          </p:cNvPr>
          <p:cNvSpPr>
            <a:spLocks noGrp="1"/>
          </p:cNvSpPr>
          <p:nvPr>
            <p:ph type="sldNum" sz="quarter" idx="21"/>
          </p:nvPr>
        </p:nvSpPr>
        <p:spPr/>
        <p:txBody>
          <a:bodyPr/>
          <a:lstStyle/>
          <a:p>
            <a:pPr>
              <a:defRPr/>
            </a:pPr>
            <a:fld id="{C57EC9A4-B98A-45F3-8020-152340DC5255}" type="slidenum">
              <a:rPr lang="en-GB" smtClean="0">
                <a:solidFill>
                  <a:srgbClr val="192D38"/>
                </a:solidFill>
              </a:rPr>
              <a:pPr>
                <a:defRPr/>
              </a:pPr>
              <a:t>‹#›</a:t>
            </a:fld>
            <a:endParaRPr lang="en-GB" dirty="0">
              <a:solidFill>
                <a:srgbClr val="192D38"/>
              </a:solidFill>
            </a:endParaRPr>
          </a:p>
        </p:txBody>
      </p:sp>
    </p:spTree>
    <p:extLst>
      <p:ext uri="{BB962C8B-B14F-4D97-AF65-F5344CB8AC3E}">
        <p14:creationId xmlns:p14="http://schemas.microsoft.com/office/powerpoint/2010/main" val="2478524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ase study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09013-5046-72FD-35A2-05B37BB9035E}"/>
              </a:ext>
            </a:extLst>
          </p:cNvPr>
          <p:cNvSpPr>
            <a:spLocks noGrp="1"/>
          </p:cNvSpPr>
          <p:nvPr>
            <p:ph type="title"/>
          </p:nvPr>
        </p:nvSpPr>
        <p:spPr/>
        <p:txBody>
          <a:bodyPr/>
          <a:lstStyle/>
          <a:p>
            <a:r>
              <a:rPr lang="en-GB"/>
              <a:t>Click to edit Master title style</a:t>
            </a:r>
            <a:endParaRPr lang="en-GB" dirty="0"/>
          </a:p>
        </p:txBody>
      </p:sp>
      <p:sp>
        <p:nvSpPr>
          <p:cNvPr id="7" name="Text Placeholder 6">
            <a:extLst>
              <a:ext uri="{FF2B5EF4-FFF2-40B4-BE49-F238E27FC236}">
                <a16:creationId xmlns:a16="http://schemas.microsoft.com/office/drawing/2014/main" id="{BFE7D3C2-2058-56B4-30D9-F0C640C7FC20}"/>
              </a:ext>
            </a:extLst>
          </p:cNvPr>
          <p:cNvSpPr>
            <a:spLocks noGrp="1"/>
          </p:cNvSpPr>
          <p:nvPr>
            <p:ph type="body" sz="quarter" idx="13"/>
          </p:nvPr>
        </p:nvSpPr>
        <p:spPr>
          <a:xfrm>
            <a:off x="479426" y="1527174"/>
            <a:ext cx="3457446" cy="1354921"/>
          </a:xfrm>
        </p:spPr>
        <p:txBody>
          <a:bodyPr/>
          <a:lstStyle>
            <a:lvl1pPr marL="0" indent="0">
              <a:spcAft>
                <a:spcPts val="1000"/>
              </a:spcAft>
              <a:buNone/>
              <a:defRPr sz="1300" b="1" cap="all" baseline="0"/>
            </a:lvl1pPr>
            <a:lvl2pPr marL="0" indent="0">
              <a:buNone/>
              <a:defRPr sz="1300"/>
            </a:lvl2pPr>
            <a:lvl3pPr marL="266700" indent="-266700">
              <a:defRPr sz="1300"/>
            </a:lvl3pPr>
            <a:lvl4pPr marL="531813" indent="-265113">
              <a:defRPr sz="1300"/>
            </a:lvl4pPr>
            <a:lvl5pPr marL="809625" indent="-277813">
              <a:defRPr sz="12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6">
            <a:extLst>
              <a:ext uri="{FF2B5EF4-FFF2-40B4-BE49-F238E27FC236}">
                <a16:creationId xmlns:a16="http://schemas.microsoft.com/office/drawing/2014/main" id="{F4498C32-EBF2-91D1-D658-4D0C365B5369}"/>
              </a:ext>
            </a:extLst>
          </p:cNvPr>
          <p:cNvSpPr>
            <a:spLocks noGrp="1"/>
          </p:cNvSpPr>
          <p:nvPr>
            <p:ph type="body" sz="quarter" idx="14"/>
          </p:nvPr>
        </p:nvSpPr>
        <p:spPr>
          <a:xfrm>
            <a:off x="4367277" y="1527174"/>
            <a:ext cx="3457446" cy="1354921"/>
          </a:xfrm>
        </p:spPr>
        <p:txBody>
          <a:bodyPr/>
          <a:lstStyle>
            <a:lvl1pPr marL="0" indent="0">
              <a:spcAft>
                <a:spcPts val="1000"/>
              </a:spcAft>
              <a:buNone/>
              <a:defRPr sz="1300" b="1" cap="all" baseline="0"/>
            </a:lvl1pPr>
            <a:lvl2pPr marL="0" indent="0">
              <a:buNone/>
              <a:defRPr sz="1300"/>
            </a:lvl2pPr>
            <a:lvl3pPr marL="266700" indent="-266700">
              <a:defRPr sz="1300"/>
            </a:lvl3pPr>
            <a:lvl4pPr marL="531813" indent="-265113">
              <a:defRPr sz="1300"/>
            </a:lvl4pPr>
            <a:lvl5pPr marL="809625" indent="-277813">
              <a:defRPr sz="12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Text Placeholder 6">
            <a:extLst>
              <a:ext uri="{FF2B5EF4-FFF2-40B4-BE49-F238E27FC236}">
                <a16:creationId xmlns:a16="http://schemas.microsoft.com/office/drawing/2014/main" id="{0F5E10EB-435B-CE7F-D594-3B18BCB4BED0}"/>
              </a:ext>
            </a:extLst>
          </p:cNvPr>
          <p:cNvSpPr>
            <a:spLocks noGrp="1"/>
          </p:cNvSpPr>
          <p:nvPr>
            <p:ph type="body" sz="quarter" idx="15"/>
          </p:nvPr>
        </p:nvSpPr>
        <p:spPr>
          <a:xfrm>
            <a:off x="8255127" y="1527173"/>
            <a:ext cx="3457446" cy="1354921"/>
          </a:xfrm>
        </p:spPr>
        <p:txBody>
          <a:bodyPr/>
          <a:lstStyle>
            <a:lvl1pPr marL="0" indent="0">
              <a:spcAft>
                <a:spcPts val="1000"/>
              </a:spcAft>
              <a:buNone/>
              <a:defRPr sz="1300" b="1" cap="all" baseline="0"/>
            </a:lvl1pPr>
            <a:lvl2pPr marL="0" indent="0">
              <a:buNone/>
              <a:defRPr sz="1300"/>
            </a:lvl2pPr>
            <a:lvl3pPr marL="266700" indent="-266700">
              <a:defRPr sz="1300"/>
            </a:lvl3pPr>
            <a:lvl4pPr marL="531813" indent="-265113">
              <a:defRPr sz="1300"/>
            </a:lvl4pPr>
            <a:lvl5pPr marL="809625" indent="-277813">
              <a:defRPr sz="12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1" name="Picture Placeholder 10">
            <a:extLst>
              <a:ext uri="{FF2B5EF4-FFF2-40B4-BE49-F238E27FC236}">
                <a16:creationId xmlns:a16="http://schemas.microsoft.com/office/drawing/2014/main" id="{F4DCE0EB-0320-FF8E-75EF-A68A457C181D}"/>
              </a:ext>
            </a:extLst>
          </p:cNvPr>
          <p:cNvSpPr>
            <a:spLocks noGrp="1"/>
          </p:cNvSpPr>
          <p:nvPr>
            <p:ph type="pic" sz="quarter" idx="16"/>
          </p:nvPr>
        </p:nvSpPr>
        <p:spPr>
          <a:xfrm>
            <a:off x="479425" y="3159889"/>
            <a:ext cx="3457575" cy="3221861"/>
          </a:xfrm>
          <a:solidFill>
            <a:schemeClr val="bg1">
              <a:lumMod val="95000"/>
            </a:schemeClr>
          </a:solidFill>
        </p:spPr>
        <p:txBody>
          <a:bodyPr/>
          <a:lstStyle/>
          <a:p>
            <a:r>
              <a:rPr lang="en-GB"/>
              <a:t>Click icon to add picture</a:t>
            </a:r>
          </a:p>
        </p:txBody>
      </p:sp>
      <p:sp>
        <p:nvSpPr>
          <p:cNvPr id="12" name="Picture Placeholder 10">
            <a:extLst>
              <a:ext uri="{FF2B5EF4-FFF2-40B4-BE49-F238E27FC236}">
                <a16:creationId xmlns:a16="http://schemas.microsoft.com/office/drawing/2014/main" id="{7D94419B-5E17-DC9A-4CAC-9DA885490111}"/>
              </a:ext>
            </a:extLst>
          </p:cNvPr>
          <p:cNvSpPr>
            <a:spLocks noGrp="1"/>
          </p:cNvSpPr>
          <p:nvPr>
            <p:ph type="pic" sz="quarter" idx="17"/>
          </p:nvPr>
        </p:nvSpPr>
        <p:spPr>
          <a:xfrm>
            <a:off x="4367148" y="3159889"/>
            <a:ext cx="3457575" cy="3221861"/>
          </a:xfrm>
          <a:solidFill>
            <a:schemeClr val="bg1">
              <a:lumMod val="95000"/>
            </a:schemeClr>
          </a:solidFill>
        </p:spPr>
        <p:txBody>
          <a:bodyPr/>
          <a:lstStyle/>
          <a:p>
            <a:r>
              <a:rPr lang="en-GB"/>
              <a:t>Click icon to add picture</a:t>
            </a:r>
          </a:p>
        </p:txBody>
      </p:sp>
      <p:sp>
        <p:nvSpPr>
          <p:cNvPr id="13" name="Picture Placeholder 10">
            <a:extLst>
              <a:ext uri="{FF2B5EF4-FFF2-40B4-BE49-F238E27FC236}">
                <a16:creationId xmlns:a16="http://schemas.microsoft.com/office/drawing/2014/main" id="{7F36D618-51C6-FED1-5BFF-A6F49953102A}"/>
              </a:ext>
            </a:extLst>
          </p:cNvPr>
          <p:cNvSpPr>
            <a:spLocks noGrp="1"/>
          </p:cNvSpPr>
          <p:nvPr>
            <p:ph type="pic" sz="quarter" idx="18"/>
          </p:nvPr>
        </p:nvSpPr>
        <p:spPr>
          <a:xfrm>
            <a:off x="8255062" y="3159889"/>
            <a:ext cx="3457575" cy="3221861"/>
          </a:xfrm>
          <a:solidFill>
            <a:schemeClr val="bg1">
              <a:lumMod val="95000"/>
            </a:schemeClr>
          </a:solidFill>
        </p:spPr>
        <p:txBody>
          <a:bodyPr/>
          <a:lstStyle/>
          <a:p>
            <a:r>
              <a:rPr lang="en-GB"/>
              <a:t>Click icon to add picture</a:t>
            </a:r>
          </a:p>
        </p:txBody>
      </p:sp>
      <p:sp>
        <p:nvSpPr>
          <p:cNvPr id="6" name="Footer Placeholder 5">
            <a:extLst>
              <a:ext uri="{FF2B5EF4-FFF2-40B4-BE49-F238E27FC236}">
                <a16:creationId xmlns:a16="http://schemas.microsoft.com/office/drawing/2014/main" id="{EC9CCE13-AE27-0E30-E5F0-4B02AE047356}"/>
              </a:ext>
            </a:extLst>
          </p:cNvPr>
          <p:cNvSpPr>
            <a:spLocks noGrp="1"/>
          </p:cNvSpPr>
          <p:nvPr>
            <p:ph type="ftr" sz="quarter" idx="19"/>
          </p:nvPr>
        </p:nvSpPr>
        <p:spPr/>
        <p:txBody>
          <a:bodyPr/>
          <a:lstStyle/>
          <a:p>
            <a:pPr>
              <a:defRPr/>
            </a:pPr>
            <a:r>
              <a:rPr lang="en-GB">
                <a:solidFill>
                  <a:srgbClr val="192D38"/>
                </a:solidFill>
              </a:rPr>
              <a:t>Private &amp; confidential</a:t>
            </a:r>
            <a:endParaRPr lang="en-GB" dirty="0">
              <a:solidFill>
                <a:srgbClr val="192D38"/>
              </a:solidFill>
            </a:endParaRPr>
          </a:p>
        </p:txBody>
      </p:sp>
      <p:sp>
        <p:nvSpPr>
          <p:cNvPr id="10" name="Slide Number Placeholder 9">
            <a:extLst>
              <a:ext uri="{FF2B5EF4-FFF2-40B4-BE49-F238E27FC236}">
                <a16:creationId xmlns:a16="http://schemas.microsoft.com/office/drawing/2014/main" id="{2ECE9F68-7333-E6E1-F67C-9506C8C329BA}"/>
              </a:ext>
            </a:extLst>
          </p:cNvPr>
          <p:cNvSpPr>
            <a:spLocks noGrp="1"/>
          </p:cNvSpPr>
          <p:nvPr>
            <p:ph type="sldNum" sz="quarter" idx="20"/>
          </p:nvPr>
        </p:nvSpPr>
        <p:spPr/>
        <p:txBody>
          <a:bodyPr/>
          <a:lstStyle/>
          <a:p>
            <a:pPr>
              <a:defRPr/>
            </a:pPr>
            <a:fld id="{C57EC9A4-B98A-45F3-8020-152340DC5255}" type="slidenum">
              <a:rPr lang="en-GB" smtClean="0">
                <a:solidFill>
                  <a:srgbClr val="192D38"/>
                </a:solidFill>
              </a:rPr>
              <a:pPr>
                <a:defRPr/>
              </a:pPr>
              <a:t>‹#›</a:t>
            </a:fld>
            <a:endParaRPr lang="en-GB" dirty="0">
              <a:solidFill>
                <a:srgbClr val="192D38"/>
              </a:solidFill>
            </a:endParaRPr>
          </a:p>
        </p:txBody>
      </p:sp>
    </p:spTree>
    <p:extLst>
      <p:ext uri="{BB962C8B-B14F-4D97-AF65-F5344CB8AC3E}">
        <p14:creationId xmlns:p14="http://schemas.microsoft.com/office/powerpoint/2010/main" val="36393236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Key statistic">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320D63F3-7BB9-2482-A64B-4154995000EA}"/>
              </a:ext>
            </a:extLst>
          </p:cNvPr>
          <p:cNvSpPr>
            <a:spLocks noGrp="1"/>
          </p:cNvSpPr>
          <p:nvPr>
            <p:ph type="pic" sz="quarter" idx="15"/>
          </p:nvPr>
        </p:nvSpPr>
        <p:spPr>
          <a:xfrm>
            <a:off x="6096000" y="0"/>
            <a:ext cx="6096000" cy="6858000"/>
          </a:xfrm>
          <a:solidFill>
            <a:schemeClr val="bg1">
              <a:lumMod val="95000"/>
            </a:schemeClr>
          </a:solidFill>
        </p:spPr>
        <p:txBody>
          <a:bodyPr/>
          <a:lstStyle/>
          <a:p>
            <a:r>
              <a:rPr lang="en-GB"/>
              <a:t>Click icon to add picture</a:t>
            </a:r>
          </a:p>
        </p:txBody>
      </p:sp>
      <p:sp>
        <p:nvSpPr>
          <p:cNvPr id="2" name="Title 1">
            <a:extLst>
              <a:ext uri="{FF2B5EF4-FFF2-40B4-BE49-F238E27FC236}">
                <a16:creationId xmlns:a16="http://schemas.microsoft.com/office/drawing/2014/main" id="{BD7757B3-CD05-1201-C30E-684FFD3BDB9D}"/>
              </a:ext>
            </a:extLst>
          </p:cNvPr>
          <p:cNvSpPr>
            <a:spLocks noGrp="1"/>
          </p:cNvSpPr>
          <p:nvPr>
            <p:ph type="title" hasCustomPrompt="1"/>
          </p:nvPr>
        </p:nvSpPr>
        <p:spPr>
          <a:xfrm>
            <a:off x="479423" y="4486656"/>
            <a:ext cx="4824095" cy="2006220"/>
          </a:xfrm>
        </p:spPr>
        <p:txBody>
          <a:bodyPr anchor="b" anchorCtr="0"/>
          <a:lstStyle>
            <a:lvl1pPr>
              <a:defRPr sz="11500" cap="none" baseline="0"/>
            </a:lvl1pPr>
          </a:lstStyle>
          <a:p>
            <a:r>
              <a:rPr lang="en-US" dirty="0"/>
              <a:t>###</a:t>
            </a:r>
            <a:endParaRPr lang="en-GB" dirty="0"/>
          </a:p>
        </p:txBody>
      </p:sp>
      <p:sp>
        <p:nvSpPr>
          <p:cNvPr id="9" name="Content Placeholder 11">
            <a:extLst>
              <a:ext uri="{FF2B5EF4-FFF2-40B4-BE49-F238E27FC236}">
                <a16:creationId xmlns:a16="http://schemas.microsoft.com/office/drawing/2014/main" id="{B4ADD3E3-1537-A8CF-621A-47F508CE49AC}"/>
              </a:ext>
            </a:extLst>
          </p:cNvPr>
          <p:cNvSpPr>
            <a:spLocks noGrp="1"/>
          </p:cNvSpPr>
          <p:nvPr>
            <p:ph sz="quarter" idx="14"/>
          </p:nvPr>
        </p:nvSpPr>
        <p:spPr>
          <a:xfrm>
            <a:off x="479425" y="476250"/>
            <a:ext cx="4824095" cy="378180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Footer Placeholder 5">
            <a:extLst>
              <a:ext uri="{FF2B5EF4-FFF2-40B4-BE49-F238E27FC236}">
                <a16:creationId xmlns:a16="http://schemas.microsoft.com/office/drawing/2014/main" id="{BA5F0F88-B246-5BD7-DB9B-3B917AF14C8E}"/>
              </a:ext>
            </a:extLst>
          </p:cNvPr>
          <p:cNvSpPr>
            <a:spLocks noGrp="1"/>
          </p:cNvSpPr>
          <p:nvPr>
            <p:ph type="ftr" sz="quarter" idx="16"/>
          </p:nvPr>
        </p:nvSpPr>
        <p:spPr/>
        <p:txBody>
          <a:bodyPr/>
          <a:lstStyle/>
          <a:p>
            <a:pPr>
              <a:defRPr/>
            </a:pPr>
            <a:r>
              <a:rPr lang="en-GB">
                <a:solidFill>
                  <a:srgbClr val="192D38"/>
                </a:solidFill>
              </a:rPr>
              <a:t>Private &amp; confidential</a:t>
            </a:r>
            <a:endParaRPr lang="en-GB" dirty="0">
              <a:solidFill>
                <a:srgbClr val="192D38"/>
              </a:solidFill>
            </a:endParaRPr>
          </a:p>
        </p:txBody>
      </p:sp>
      <p:sp>
        <p:nvSpPr>
          <p:cNvPr id="8" name="Slide Number Placeholder 7">
            <a:extLst>
              <a:ext uri="{FF2B5EF4-FFF2-40B4-BE49-F238E27FC236}">
                <a16:creationId xmlns:a16="http://schemas.microsoft.com/office/drawing/2014/main" id="{81D145B4-39AB-D169-D649-DC84570726EB}"/>
              </a:ext>
            </a:extLst>
          </p:cNvPr>
          <p:cNvSpPr>
            <a:spLocks noGrp="1"/>
          </p:cNvSpPr>
          <p:nvPr>
            <p:ph type="sldNum" sz="quarter" idx="17"/>
          </p:nvPr>
        </p:nvSpPr>
        <p:spPr/>
        <p:txBody>
          <a:bodyPr/>
          <a:lstStyle/>
          <a:p>
            <a:pPr>
              <a:defRPr/>
            </a:pPr>
            <a:fld id="{C57EC9A4-B98A-45F3-8020-152340DC5255}" type="slidenum">
              <a:rPr lang="en-GB" smtClean="0">
                <a:solidFill>
                  <a:srgbClr val="192D38"/>
                </a:solidFill>
              </a:rPr>
              <a:pPr>
                <a:defRPr/>
              </a:pPr>
              <a:t>‹#›</a:t>
            </a:fld>
            <a:endParaRPr lang="en-GB" dirty="0">
              <a:solidFill>
                <a:srgbClr val="192D38"/>
              </a:solidFill>
            </a:endParaRPr>
          </a:p>
        </p:txBody>
      </p:sp>
    </p:spTree>
    <p:extLst>
      <p:ext uri="{BB962C8B-B14F-4D97-AF65-F5344CB8AC3E}">
        <p14:creationId xmlns:p14="http://schemas.microsoft.com/office/powerpoint/2010/main" val="419039453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arge heading and 2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7CC76-A1AB-7C39-7142-38F8DAFFEF39}"/>
              </a:ext>
            </a:extLst>
          </p:cNvPr>
          <p:cNvSpPr>
            <a:spLocks noGrp="1"/>
          </p:cNvSpPr>
          <p:nvPr>
            <p:ph type="title"/>
          </p:nvPr>
        </p:nvSpPr>
        <p:spPr>
          <a:xfrm>
            <a:off x="479425" y="417830"/>
            <a:ext cx="7216776" cy="1944370"/>
          </a:xfrm>
        </p:spPr>
        <p:txBody>
          <a:bodyPr/>
          <a:lstStyle>
            <a:lvl1pPr>
              <a:defRPr sz="7200" b="0" cap="all" baseline="0"/>
            </a:lvl1pPr>
          </a:lstStyle>
          <a:p>
            <a:r>
              <a:rPr lang="en-GB"/>
              <a:t>Click to edit Master title style</a:t>
            </a:r>
            <a:endParaRPr lang="en-GB" dirty="0"/>
          </a:p>
        </p:txBody>
      </p:sp>
      <p:sp>
        <p:nvSpPr>
          <p:cNvPr id="8" name="Content Placeholder 7">
            <a:extLst>
              <a:ext uri="{FF2B5EF4-FFF2-40B4-BE49-F238E27FC236}">
                <a16:creationId xmlns:a16="http://schemas.microsoft.com/office/drawing/2014/main" id="{082FCE34-A391-17F9-E8E4-54389A6186DF}"/>
              </a:ext>
            </a:extLst>
          </p:cNvPr>
          <p:cNvSpPr>
            <a:spLocks noGrp="1"/>
          </p:cNvSpPr>
          <p:nvPr>
            <p:ph sz="quarter" idx="13"/>
          </p:nvPr>
        </p:nvSpPr>
        <p:spPr>
          <a:xfrm>
            <a:off x="7970838" y="476250"/>
            <a:ext cx="3741737" cy="5905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Text Placeholder 9">
            <a:extLst>
              <a:ext uri="{FF2B5EF4-FFF2-40B4-BE49-F238E27FC236}">
                <a16:creationId xmlns:a16="http://schemas.microsoft.com/office/drawing/2014/main" id="{4014656C-1F44-3630-CB82-A6C2A548630B}"/>
              </a:ext>
            </a:extLst>
          </p:cNvPr>
          <p:cNvSpPr>
            <a:spLocks noGrp="1"/>
          </p:cNvSpPr>
          <p:nvPr>
            <p:ph type="body" sz="quarter" idx="14"/>
          </p:nvPr>
        </p:nvSpPr>
        <p:spPr>
          <a:xfrm>
            <a:off x="479425" y="4206875"/>
            <a:ext cx="5616575" cy="2174875"/>
          </a:xfrm>
        </p:spPr>
        <p:txBody>
          <a:bodyPr/>
          <a:lstStyle>
            <a:lvl1pPr>
              <a:defRPr sz="2400"/>
            </a:lvl1pPr>
            <a:lvl2pPr>
              <a:defRPr sz="2000"/>
            </a:lvl2pPr>
            <a:lvl3pPr>
              <a:defRPr sz="2000"/>
            </a:lvl3pPr>
            <a:lvl4pPr>
              <a:defRPr sz="2000"/>
            </a:lvl4pPr>
            <a:lvl5pPr>
              <a:defRPr sz="2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Footer Placeholder 5">
            <a:extLst>
              <a:ext uri="{FF2B5EF4-FFF2-40B4-BE49-F238E27FC236}">
                <a16:creationId xmlns:a16="http://schemas.microsoft.com/office/drawing/2014/main" id="{630DE55F-3E13-CAF7-F4C0-22954E723D87}"/>
              </a:ext>
            </a:extLst>
          </p:cNvPr>
          <p:cNvSpPr>
            <a:spLocks noGrp="1"/>
          </p:cNvSpPr>
          <p:nvPr>
            <p:ph type="ftr" sz="quarter" idx="15"/>
          </p:nvPr>
        </p:nvSpPr>
        <p:spPr/>
        <p:txBody>
          <a:bodyPr/>
          <a:lstStyle/>
          <a:p>
            <a:pPr>
              <a:defRPr/>
            </a:pPr>
            <a:r>
              <a:rPr lang="en-GB">
                <a:solidFill>
                  <a:srgbClr val="192D38"/>
                </a:solidFill>
              </a:rPr>
              <a:t>Private &amp; confidential</a:t>
            </a:r>
            <a:endParaRPr lang="en-GB" dirty="0">
              <a:solidFill>
                <a:srgbClr val="192D38"/>
              </a:solidFill>
            </a:endParaRPr>
          </a:p>
        </p:txBody>
      </p:sp>
      <p:sp>
        <p:nvSpPr>
          <p:cNvPr id="7" name="Slide Number Placeholder 6">
            <a:extLst>
              <a:ext uri="{FF2B5EF4-FFF2-40B4-BE49-F238E27FC236}">
                <a16:creationId xmlns:a16="http://schemas.microsoft.com/office/drawing/2014/main" id="{F5BF51E3-D91F-BBEB-8AB2-A9D09F1073F1}"/>
              </a:ext>
            </a:extLst>
          </p:cNvPr>
          <p:cNvSpPr>
            <a:spLocks noGrp="1"/>
          </p:cNvSpPr>
          <p:nvPr>
            <p:ph type="sldNum" sz="quarter" idx="16"/>
          </p:nvPr>
        </p:nvSpPr>
        <p:spPr/>
        <p:txBody>
          <a:bodyPr/>
          <a:lstStyle/>
          <a:p>
            <a:pPr>
              <a:defRPr/>
            </a:pPr>
            <a:fld id="{C57EC9A4-B98A-45F3-8020-152340DC5255}" type="slidenum">
              <a:rPr lang="en-GB" smtClean="0">
                <a:solidFill>
                  <a:srgbClr val="192D38"/>
                </a:solidFill>
              </a:rPr>
              <a:pPr>
                <a:defRPr/>
              </a:pPr>
              <a:t>‹#›</a:t>
            </a:fld>
            <a:endParaRPr lang="en-GB" dirty="0">
              <a:solidFill>
                <a:srgbClr val="192D38"/>
              </a:solidFill>
            </a:endParaRPr>
          </a:p>
        </p:txBody>
      </p:sp>
    </p:spTree>
    <p:extLst>
      <p:ext uri="{BB962C8B-B14F-4D97-AF65-F5344CB8AC3E}">
        <p14:creationId xmlns:p14="http://schemas.microsoft.com/office/powerpoint/2010/main" val="933882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mall heading and 2 tex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FFB3AF9-ABDE-DD72-0EB1-BC28036A8B3A}"/>
              </a:ext>
            </a:extLst>
          </p:cNvPr>
          <p:cNvSpPr/>
          <p:nvPr userDrawn="1"/>
        </p:nvSpPr>
        <p:spPr>
          <a:xfrm>
            <a:off x="609600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8" name="Text Placeholder 7">
            <a:extLst>
              <a:ext uri="{FF2B5EF4-FFF2-40B4-BE49-F238E27FC236}">
                <a16:creationId xmlns:a16="http://schemas.microsoft.com/office/drawing/2014/main" id="{68B86BCE-18E0-64C7-64F4-388247AEAEB3}"/>
              </a:ext>
            </a:extLst>
          </p:cNvPr>
          <p:cNvSpPr>
            <a:spLocks noGrp="1"/>
          </p:cNvSpPr>
          <p:nvPr>
            <p:ph type="body" sz="quarter" idx="13"/>
          </p:nvPr>
        </p:nvSpPr>
        <p:spPr>
          <a:xfrm>
            <a:off x="479425" y="1798638"/>
            <a:ext cx="4046538" cy="4064000"/>
          </a:xfrm>
        </p:spPr>
        <p:txBody>
          <a:bodyPr anchor="b" anchorCtr="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Content Placeholder 9">
            <a:extLst>
              <a:ext uri="{FF2B5EF4-FFF2-40B4-BE49-F238E27FC236}">
                <a16:creationId xmlns:a16="http://schemas.microsoft.com/office/drawing/2014/main" id="{13481335-7451-5571-9031-5D0669444B1D}"/>
              </a:ext>
            </a:extLst>
          </p:cNvPr>
          <p:cNvSpPr>
            <a:spLocks noGrp="1"/>
          </p:cNvSpPr>
          <p:nvPr>
            <p:ph sz="quarter" idx="14"/>
          </p:nvPr>
        </p:nvSpPr>
        <p:spPr>
          <a:xfrm>
            <a:off x="6614159" y="476250"/>
            <a:ext cx="5098415" cy="5905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Title 5">
            <a:extLst>
              <a:ext uri="{FF2B5EF4-FFF2-40B4-BE49-F238E27FC236}">
                <a16:creationId xmlns:a16="http://schemas.microsoft.com/office/drawing/2014/main" id="{A742AD51-91EB-4474-9AB6-F652AABC5790}"/>
              </a:ext>
            </a:extLst>
          </p:cNvPr>
          <p:cNvSpPr>
            <a:spLocks noGrp="1"/>
          </p:cNvSpPr>
          <p:nvPr>
            <p:ph type="title"/>
          </p:nvPr>
        </p:nvSpPr>
        <p:spPr>
          <a:xfrm>
            <a:off x="479425" y="476250"/>
            <a:ext cx="5616576" cy="1189673"/>
          </a:xfrm>
        </p:spPr>
        <p:txBody>
          <a:bodyPr/>
          <a:lstStyle/>
          <a:p>
            <a:r>
              <a:rPr lang="en-GB"/>
              <a:t>Click to edit Master title style</a:t>
            </a:r>
            <a:endParaRPr lang="en-GB" dirty="0"/>
          </a:p>
        </p:txBody>
      </p:sp>
      <p:sp>
        <p:nvSpPr>
          <p:cNvPr id="7" name="Footer Placeholder 6">
            <a:extLst>
              <a:ext uri="{FF2B5EF4-FFF2-40B4-BE49-F238E27FC236}">
                <a16:creationId xmlns:a16="http://schemas.microsoft.com/office/drawing/2014/main" id="{342BFE31-4D37-478A-ED0E-EB227C760AD8}"/>
              </a:ext>
            </a:extLst>
          </p:cNvPr>
          <p:cNvSpPr>
            <a:spLocks noGrp="1"/>
          </p:cNvSpPr>
          <p:nvPr>
            <p:ph type="ftr" sz="quarter" idx="15"/>
          </p:nvPr>
        </p:nvSpPr>
        <p:spPr/>
        <p:txBody>
          <a:bodyPr/>
          <a:lstStyle/>
          <a:p>
            <a:pPr>
              <a:defRPr/>
            </a:pPr>
            <a:r>
              <a:rPr lang="en-GB">
                <a:solidFill>
                  <a:srgbClr val="192D38"/>
                </a:solidFill>
              </a:rPr>
              <a:t>Private &amp; confidential</a:t>
            </a:r>
            <a:endParaRPr lang="en-GB" dirty="0">
              <a:solidFill>
                <a:srgbClr val="192D38"/>
              </a:solidFill>
            </a:endParaRPr>
          </a:p>
        </p:txBody>
      </p:sp>
      <p:sp>
        <p:nvSpPr>
          <p:cNvPr id="9" name="Slide Number Placeholder 8">
            <a:extLst>
              <a:ext uri="{FF2B5EF4-FFF2-40B4-BE49-F238E27FC236}">
                <a16:creationId xmlns:a16="http://schemas.microsoft.com/office/drawing/2014/main" id="{5091567F-506F-254A-76C0-6C92C62E3058}"/>
              </a:ext>
            </a:extLst>
          </p:cNvPr>
          <p:cNvSpPr>
            <a:spLocks noGrp="1"/>
          </p:cNvSpPr>
          <p:nvPr>
            <p:ph type="sldNum" sz="quarter" idx="16"/>
          </p:nvPr>
        </p:nvSpPr>
        <p:spPr/>
        <p:txBody>
          <a:bodyPr/>
          <a:lstStyle/>
          <a:p>
            <a:pPr>
              <a:defRPr/>
            </a:pPr>
            <a:fld id="{C57EC9A4-B98A-45F3-8020-152340DC5255}" type="slidenum">
              <a:rPr lang="en-GB" smtClean="0">
                <a:solidFill>
                  <a:srgbClr val="192D38"/>
                </a:solidFill>
              </a:rPr>
              <a:pPr>
                <a:defRPr/>
              </a:pPr>
              <a:t>‹#›</a:t>
            </a:fld>
            <a:endParaRPr lang="en-GB" dirty="0">
              <a:solidFill>
                <a:srgbClr val="192D38"/>
              </a:solidFill>
            </a:endParaRPr>
          </a:p>
        </p:txBody>
      </p:sp>
    </p:spTree>
    <p:extLst>
      <p:ext uri="{BB962C8B-B14F-4D97-AF65-F5344CB8AC3E}">
        <p14:creationId xmlns:p14="http://schemas.microsoft.com/office/powerpoint/2010/main" val="7782096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am profil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F4DCE0EB-0320-FF8E-75EF-A68A457C181D}"/>
              </a:ext>
            </a:extLst>
          </p:cNvPr>
          <p:cNvSpPr>
            <a:spLocks noGrp="1"/>
          </p:cNvSpPr>
          <p:nvPr>
            <p:ph type="pic" sz="quarter" idx="16"/>
          </p:nvPr>
        </p:nvSpPr>
        <p:spPr>
          <a:xfrm>
            <a:off x="488347" y="1574930"/>
            <a:ext cx="1611668" cy="1587671"/>
          </a:xfrm>
          <a:solidFill>
            <a:schemeClr val="bg1">
              <a:lumMod val="95000"/>
            </a:schemeClr>
          </a:solidFill>
        </p:spPr>
        <p:txBody>
          <a:bodyPr/>
          <a:lstStyle/>
          <a:p>
            <a:r>
              <a:rPr lang="en-GB"/>
              <a:t>Click icon to add picture</a:t>
            </a:r>
          </a:p>
        </p:txBody>
      </p:sp>
      <p:sp>
        <p:nvSpPr>
          <p:cNvPr id="2" name="Title 1">
            <a:extLst>
              <a:ext uri="{FF2B5EF4-FFF2-40B4-BE49-F238E27FC236}">
                <a16:creationId xmlns:a16="http://schemas.microsoft.com/office/drawing/2014/main" id="{AB309013-5046-72FD-35A2-05B37BB9035E}"/>
              </a:ext>
            </a:extLst>
          </p:cNvPr>
          <p:cNvSpPr>
            <a:spLocks noGrp="1"/>
          </p:cNvSpPr>
          <p:nvPr>
            <p:ph type="title"/>
          </p:nvPr>
        </p:nvSpPr>
        <p:spPr/>
        <p:txBody>
          <a:bodyPr/>
          <a:lstStyle/>
          <a:p>
            <a:r>
              <a:rPr lang="en-GB"/>
              <a:t>Click to edit Master title style</a:t>
            </a:r>
            <a:endParaRPr lang="en-GB" dirty="0"/>
          </a:p>
        </p:txBody>
      </p:sp>
      <p:sp>
        <p:nvSpPr>
          <p:cNvPr id="25" name="Picture Placeholder 10">
            <a:extLst>
              <a:ext uri="{FF2B5EF4-FFF2-40B4-BE49-F238E27FC236}">
                <a16:creationId xmlns:a16="http://schemas.microsoft.com/office/drawing/2014/main" id="{EC78E32F-2654-1D3E-2254-012DA8084A69}"/>
              </a:ext>
            </a:extLst>
          </p:cNvPr>
          <p:cNvSpPr>
            <a:spLocks noGrp="1"/>
          </p:cNvSpPr>
          <p:nvPr>
            <p:ph type="pic" sz="quarter" idx="17"/>
          </p:nvPr>
        </p:nvSpPr>
        <p:spPr>
          <a:xfrm>
            <a:off x="2908613" y="1574930"/>
            <a:ext cx="1611668" cy="1587671"/>
          </a:xfrm>
          <a:solidFill>
            <a:schemeClr val="bg1">
              <a:lumMod val="95000"/>
            </a:schemeClr>
          </a:solidFill>
        </p:spPr>
        <p:txBody>
          <a:bodyPr/>
          <a:lstStyle/>
          <a:p>
            <a:r>
              <a:rPr lang="en-GB"/>
              <a:t>Click icon to add picture</a:t>
            </a:r>
          </a:p>
        </p:txBody>
      </p:sp>
      <p:sp>
        <p:nvSpPr>
          <p:cNvPr id="26" name="Picture Placeholder 10">
            <a:extLst>
              <a:ext uri="{FF2B5EF4-FFF2-40B4-BE49-F238E27FC236}">
                <a16:creationId xmlns:a16="http://schemas.microsoft.com/office/drawing/2014/main" id="{A7C33995-00DE-1EF6-C8DB-4DD17FD50B20}"/>
              </a:ext>
            </a:extLst>
          </p:cNvPr>
          <p:cNvSpPr>
            <a:spLocks noGrp="1"/>
          </p:cNvSpPr>
          <p:nvPr>
            <p:ph type="pic" sz="quarter" idx="18"/>
          </p:nvPr>
        </p:nvSpPr>
        <p:spPr>
          <a:xfrm>
            <a:off x="5328879" y="1574930"/>
            <a:ext cx="1611668" cy="1587671"/>
          </a:xfrm>
          <a:solidFill>
            <a:schemeClr val="bg1">
              <a:lumMod val="95000"/>
            </a:schemeClr>
          </a:solidFill>
        </p:spPr>
        <p:txBody>
          <a:bodyPr/>
          <a:lstStyle/>
          <a:p>
            <a:r>
              <a:rPr lang="en-GB"/>
              <a:t>Click icon to add picture</a:t>
            </a:r>
          </a:p>
        </p:txBody>
      </p:sp>
      <p:sp>
        <p:nvSpPr>
          <p:cNvPr id="27" name="Picture Placeholder 10">
            <a:extLst>
              <a:ext uri="{FF2B5EF4-FFF2-40B4-BE49-F238E27FC236}">
                <a16:creationId xmlns:a16="http://schemas.microsoft.com/office/drawing/2014/main" id="{407AD469-CE96-D4E6-D376-22A94F5CA857}"/>
              </a:ext>
            </a:extLst>
          </p:cNvPr>
          <p:cNvSpPr>
            <a:spLocks noGrp="1"/>
          </p:cNvSpPr>
          <p:nvPr>
            <p:ph type="pic" sz="quarter" idx="19"/>
          </p:nvPr>
        </p:nvSpPr>
        <p:spPr>
          <a:xfrm>
            <a:off x="7694394" y="1574930"/>
            <a:ext cx="1611668" cy="1587671"/>
          </a:xfrm>
          <a:solidFill>
            <a:schemeClr val="bg1">
              <a:lumMod val="95000"/>
            </a:schemeClr>
          </a:solidFill>
        </p:spPr>
        <p:txBody>
          <a:bodyPr/>
          <a:lstStyle/>
          <a:p>
            <a:r>
              <a:rPr lang="en-GB"/>
              <a:t>Click icon to add picture</a:t>
            </a:r>
          </a:p>
        </p:txBody>
      </p:sp>
      <p:sp>
        <p:nvSpPr>
          <p:cNvPr id="28" name="Picture Placeholder 10">
            <a:extLst>
              <a:ext uri="{FF2B5EF4-FFF2-40B4-BE49-F238E27FC236}">
                <a16:creationId xmlns:a16="http://schemas.microsoft.com/office/drawing/2014/main" id="{6F93452A-A60F-A8F8-D9E5-0B1ED95B19D2}"/>
              </a:ext>
            </a:extLst>
          </p:cNvPr>
          <p:cNvSpPr>
            <a:spLocks noGrp="1"/>
          </p:cNvSpPr>
          <p:nvPr>
            <p:ph type="pic" sz="quarter" idx="20"/>
          </p:nvPr>
        </p:nvSpPr>
        <p:spPr>
          <a:xfrm>
            <a:off x="10091985" y="1574930"/>
            <a:ext cx="1611668" cy="1587671"/>
          </a:xfrm>
          <a:solidFill>
            <a:schemeClr val="bg1">
              <a:lumMod val="95000"/>
            </a:schemeClr>
          </a:solidFill>
        </p:spPr>
        <p:txBody>
          <a:bodyPr/>
          <a:lstStyle/>
          <a:p>
            <a:r>
              <a:rPr lang="en-GB"/>
              <a:t>Click icon to add picture</a:t>
            </a:r>
          </a:p>
        </p:txBody>
      </p:sp>
      <p:sp>
        <p:nvSpPr>
          <p:cNvPr id="30" name="Text Placeholder 6">
            <a:extLst>
              <a:ext uri="{FF2B5EF4-FFF2-40B4-BE49-F238E27FC236}">
                <a16:creationId xmlns:a16="http://schemas.microsoft.com/office/drawing/2014/main" id="{2291629D-7990-498E-05A8-BD7960326A82}"/>
              </a:ext>
            </a:extLst>
          </p:cNvPr>
          <p:cNvSpPr>
            <a:spLocks noGrp="1"/>
          </p:cNvSpPr>
          <p:nvPr>
            <p:ph type="body" sz="quarter" idx="13"/>
          </p:nvPr>
        </p:nvSpPr>
        <p:spPr>
          <a:xfrm>
            <a:off x="479426" y="3429001"/>
            <a:ext cx="1611668" cy="2952750"/>
          </a:xfrm>
        </p:spPr>
        <p:txBody>
          <a:bodyPr/>
          <a:lstStyle>
            <a:lvl1pPr marL="0" indent="0">
              <a:spcAft>
                <a:spcPts val="1000"/>
              </a:spcAft>
              <a:buNone/>
              <a:defRPr sz="1300" b="1" cap="all" baseline="0"/>
            </a:lvl1pPr>
            <a:lvl2pPr marL="0" indent="0">
              <a:buNone/>
              <a:defRPr sz="1300"/>
            </a:lvl2pPr>
            <a:lvl3pPr marL="266700" indent="-266700">
              <a:defRPr sz="1300"/>
            </a:lvl3pPr>
            <a:lvl4pPr marL="531813" indent="-265113">
              <a:defRPr sz="1300"/>
            </a:lvl4pPr>
            <a:lvl5pPr marL="809625" indent="-277813">
              <a:defRPr sz="12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31" name="Text Placeholder 6">
            <a:extLst>
              <a:ext uri="{FF2B5EF4-FFF2-40B4-BE49-F238E27FC236}">
                <a16:creationId xmlns:a16="http://schemas.microsoft.com/office/drawing/2014/main" id="{50CB3F38-3A02-62B3-0E56-764DAD4EC8A3}"/>
              </a:ext>
            </a:extLst>
          </p:cNvPr>
          <p:cNvSpPr>
            <a:spLocks noGrp="1"/>
          </p:cNvSpPr>
          <p:nvPr>
            <p:ph type="body" sz="quarter" idx="21"/>
          </p:nvPr>
        </p:nvSpPr>
        <p:spPr>
          <a:xfrm>
            <a:off x="2908613" y="3429001"/>
            <a:ext cx="1611668" cy="2952750"/>
          </a:xfrm>
        </p:spPr>
        <p:txBody>
          <a:bodyPr/>
          <a:lstStyle>
            <a:lvl1pPr marL="0" indent="0">
              <a:spcAft>
                <a:spcPts val="1000"/>
              </a:spcAft>
              <a:buNone/>
              <a:defRPr sz="1300" b="1" cap="all" baseline="0"/>
            </a:lvl1pPr>
            <a:lvl2pPr marL="0" indent="0">
              <a:buNone/>
              <a:defRPr sz="1300"/>
            </a:lvl2pPr>
            <a:lvl3pPr marL="266700" indent="-266700">
              <a:defRPr sz="1300"/>
            </a:lvl3pPr>
            <a:lvl4pPr marL="531813" indent="-265113">
              <a:defRPr sz="1300"/>
            </a:lvl4pPr>
            <a:lvl5pPr marL="809625" indent="-277813">
              <a:defRPr sz="12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32" name="Text Placeholder 6">
            <a:extLst>
              <a:ext uri="{FF2B5EF4-FFF2-40B4-BE49-F238E27FC236}">
                <a16:creationId xmlns:a16="http://schemas.microsoft.com/office/drawing/2014/main" id="{EBCBAC48-3B33-986D-E813-4E30537145F1}"/>
              </a:ext>
            </a:extLst>
          </p:cNvPr>
          <p:cNvSpPr>
            <a:spLocks noGrp="1"/>
          </p:cNvSpPr>
          <p:nvPr>
            <p:ph type="body" sz="quarter" idx="22"/>
          </p:nvPr>
        </p:nvSpPr>
        <p:spPr>
          <a:xfrm>
            <a:off x="5328879" y="3429001"/>
            <a:ext cx="1611668" cy="2952750"/>
          </a:xfrm>
        </p:spPr>
        <p:txBody>
          <a:bodyPr/>
          <a:lstStyle>
            <a:lvl1pPr marL="0" indent="0">
              <a:spcAft>
                <a:spcPts val="1000"/>
              </a:spcAft>
              <a:buNone/>
              <a:defRPr sz="1300" b="1" cap="all" baseline="0"/>
            </a:lvl1pPr>
            <a:lvl2pPr marL="0" indent="0">
              <a:buNone/>
              <a:defRPr sz="1300"/>
            </a:lvl2pPr>
            <a:lvl3pPr marL="266700" indent="-266700">
              <a:defRPr sz="1300"/>
            </a:lvl3pPr>
            <a:lvl4pPr marL="531813" indent="-265113">
              <a:defRPr sz="1300"/>
            </a:lvl4pPr>
            <a:lvl5pPr marL="809625" indent="-277813">
              <a:defRPr sz="12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33" name="Text Placeholder 6">
            <a:extLst>
              <a:ext uri="{FF2B5EF4-FFF2-40B4-BE49-F238E27FC236}">
                <a16:creationId xmlns:a16="http://schemas.microsoft.com/office/drawing/2014/main" id="{7F375061-8044-720A-C0A3-7B9FCE84B096}"/>
              </a:ext>
            </a:extLst>
          </p:cNvPr>
          <p:cNvSpPr>
            <a:spLocks noGrp="1"/>
          </p:cNvSpPr>
          <p:nvPr>
            <p:ph type="body" sz="quarter" idx="23"/>
          </p:nvPr>
        </p:nvSpPr>
        <p:spPr>
          <a:xfrm>
            <a:off x="7694394" y="3429001"/>
            <a:ext cx="1611668" cy="2952750"/>
          </a:xfrm>
        </p:spPr>
        <p:txBody>
          <a:bodyPr/>
          <a:lstStyle>
            <a:lvl1pPr marL="0" indent="0">
              <a:spcAft>
                <a:spcPts val="1000"/>
              </a:spcAft>
              <a:buNone/>
              <a:defRPr sz="1300" b="1" cap="all" baseline="0"/>
            </a:lvl1pPr>
            <a:lvl2pPr marL="0" indent="0">
              <a:buNone/>
              <a:defRPr sz="1300"/>
            </a:lvl2pPr>
            <a:lvl3pPr marL="266700" indent="-266700">
              <a:defRPr sz="1300"/>
            </a:lvl3pPr>
            <a:lvl4pPr marL="531813" indent="-265113">
              <a:defRPr sz="1300"/>
            </a:lvl4pPr>
            <a:lvl5pPr marL="809625" indent="-277813">
              <a:defRPr sz="12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34" name="Text Placeholder 6">
            <a:extLst>
              <a:ext uri="{FF2B5EF4-FFF2-40B4-BE49-F238E27FC236}">
                <a16:creationId xmlns:a16="http://schemas.microsoft.com/office/drawing/2014/main" id="{A5FFEBAA-4841-79ED-8C04-1D6754B1234E}"/>
              </a:ext>
            </a:extLst>
          </p:cNvPr>
          <p:cNvSpPr>
            <a:spLocks noGrp="1"/>
          </p:cNvSpPr>
          <p:nvPr>
            <p:ph type="body" sz="quarter" idx="24"/>
          </p:nvPr>
        </p:nvSpPr>
        <p:spPr>
          <a:xfrm>
            <a:off x="10059909" y="3429001"/>
            <a:ext cx="1611668" cy="2952750"/>
          </a:xfrm>
        </p:spPr>
        <p:txBody>
          <a:bodyPr/>
          <a:lstStyle>
            <a:lvl1pPr marL="0" indent="0">
              <a:spcAft>
                <a:spcPts val="1000"/>
              </a:spcAft>
              <a:buNone/>
              <a:defRPr sz="1300" b="1" cap="all" baseline="0"/>
            </a:lvl1pPr>
            <a:lvl2pPr marL="0" indent="0">
              <a:buNone/>
              <a:defRPr sz="1300"/>
            </a:lvl2pPr>
            <a:lvl3pPr marL="266700" indent="-266700">
              <a:defRPr sz="1300"/>
            </a:lvl3pPr>
            <a:lvl4pPr marL="531813" indent="-265113">
              <a:defRPr sz="1300"/>
            </a:lvl4pPr>
            <a:lvl5pPr marL="809625" indent="-277813">
              <a:defRPr sz="12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Footer Placeholder 5">
            <a:extLst>
              <a:ext uri="{FF2B5EF4-FFF2-40B4-BE49-F238E27FC236}">
                <a16:creationId xmlns:a16="http://schemas.microsoft.com/office/drawing/2014/main" id="{10102EC1-55D2-507E-37DE-74FC5A41B75B}"/>
              </a:ext>
            </a:extLst>
          </p:cNvPr>
          <p:cNvSpPr>
            <a:spLocks noGrp="1"/>
          </p:cNvSpPr>
          <p:nvPr>
            <p:ph type="ftr" sz="quarter" idx="25"/>
          </p:nvPr>
        </p:nvSpPr>
        <p:spPr/>
        <p:txBody>
          <a:bodyPr/>
          <a:lstStyle/>
          <a:p>
            <a:pPr>
              <a:defRPr/>
            </a:pPr>
            <a:r>
              <a:rPr lang="en-GB">
                <a:solidFill>
                  <a:srgbClr val="192D38"/>
                </a:solidFill>
              </a:rPr>
              <a:t>Private &amp; confidential</a:t>
            </a:r>
            <a:endParaRPr lang="en-GB" dirty="0">
              <a:solidFill>
                <a:srgbClr val="192D38"/>
              </a:solidFill>
            </a:endParaRPr>
          </a:p>
        </p:txBody>
      </p:sp>
      <p:sp>
        <p:nvSpPr>
          <p:cNvPr id="7" name="Slide Number Placeholder 6">
            <a:extLst>
              <a:ext uri="{FF2B5EF4-FFF2-40B4-BE49-F238E27FC236}">
                <a16:creationId xmlns:a16="http://schemas.microsoft.com/office/drawing/2014/main" id="{E97A52D7-19B3-A1AC-A072-7B5E2433E398}"/>
              </a:ext>
            </a:extLst>
          </p:cNvPr>
          <p:cNvSpPr>
            <a:spLocks noGrp="1"/>
          </p:cNvSpPr>
          <p:nvPr>
            <p:ph type="sldNum" sz="quarter" idx="26"/>
          </p:nvPr>
        </p:nvSpPr>
        <p:spPr/>
        <p:txBody>
          <a:bodyPr/>
          <a:lstStyle/>
          <a:p>
            <a:pPr>
              <a:defRPr/>
            </a:pPr>
            <a:fld id="{C57EC9A4-B98A-45F3-8020-152340DC5255}" type="slidenum">
              <a:rPr lang="en-GB" smtClean="0">
                <a:solidFill>
                  <a:srgbClr val="192D38"/>
                </a:solidFill>
              </a:rPr>
              <a:pPr>
                <a:defRPr/>
              </a:pPr>
              <a:t>‹#›</a:t>
            </a:fld>
            <a:endParaRPr lang="en-GB" dirty="0">
              <a:solidFill>
                <a:srgbClr val="192D38"/>
              </a:solidFill>
            </a:endParaRPr>
          </a:p>
        </p:txBody>
      </p:sp>
    </p:spTree>
    <p:extLst>
      <p:ext uri="{BB962C8B-B14F-4D97-AF65-F5344CB8AC3E}">
        <p14:creationId xmlns:p14="http://schemas.microsoft.com/office/powerpoint/2010/main" val="19509742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conography">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FFB3AF9-ABDE-DD72-0EB1-BC28036A8B3A}"/>
              </a:ext>
            </a:extLst>
          </p:cNvPr>
          <p:cNvSpPr/>
          <p:nvPr userDrawn="1"/>
        </p:nvSpPr>
        <p:spPr>
          <a:xfrm>
            <a:off x="6096000" y="0"/>
            <a:ext cx="6096000" cy="6858000"/>
          </a:xfrm>
          <a:prstGeom prst="rect">
            <a:avLst/>
          </a:prstGeom>
          <a:solidFill>
            <a:srgbClr val="192D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8" name="Text Placeholder 7">
            <a:extLst>
              <a:ext uri="{FF2B5EF4-FFF2-40B4-BE49-F238E27FC236}">
                <a16:creationId xmlns:a16="http://schemas.microsoft.com/office/drawing/2014/main" id="{68B86BCE-18E0-64C7-64F4-388247AEAEB3}"/>
              </a:ext>
            </a:extLst>
          </p:cNvPr>
          <p:cNvSpPr>
            <a:spLocks noGrp="1"/>
          </p:cNvSpPr>
          <p:nvPr>
            <p:ph type="body" sz="quarter" idx="13"/>
          </p:nvPr>
        </p:nvSpPr>
        <p:spPr>
          <a:xfrm>
            <a:off x="479424" y="1798638"/>
            <a:ext cx="4793615" cy="4064000"/>
          </a:xfrm>
        </p:spPr>
        <p:txBody>
          <a:bodyPr anchor="b" anchorCtr="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Title 5">
            <a:extLst>
              <a:ext uri="{FF2B5EF4-FFF2-40B4-BE49-F238E27FC236}">
                <a16:creationId xmlns:a16="http://schemas.microsoft.com/office/drawing/2014/main" id="{DE319CF0-144C-DDC7-37AA-A0B4F47DABAD}"/>
              </a:ext>
            </a:extLst>
          </p:cNvPr>
          <p:cNvSpPr>
            <a:spLocks noGrp="1"/>
          </p:cNvSpPr>
          <p:nvPr>
            <p:ph type="title"/>
          </p:nvPr>
        </p:nvSpPr>
        <p:spPr>
          <a:xfrm>
            <a:off x="479424" y="476250"/>
            <a:ext cx="4793615" cy="1189673"/>
          </a:xfrm>
        </p:spPr>
        <p:txBody>
          <a:bodyPr/>
          <a:lstStyle/>
          <a:p>
            <a:r>
              <a:rPr lang="en-GB"/>
              <a:t>Click to edit Master title style</a:t>
            </a:r>
            <a:endParaRPr lang="en-GB" dirty="0"/>
          </a:p>
        </p:txBody>
      </p:sp>
      <p:sp>
        <p:nvSpPr>
          <p:cNvPr id="7" name="Footer Placeholder 6">
            <a:extLst>
              <a:ext uri="{FF2B5EF4-FFF2-40B4-BE49-F238E27FC236}">
                <a16:creationId xmlns:a16="http://schemas.microsoft.com/office/drawing/2014/main" id="{9DC6FE67-9679-471A-F409-A8D3500B38A7}"/>
              </a:ext>
            </a:extLst>
          </p:cNvPr>
          <p:cNvSpPr>
            <a:spLocks noGrp="1"/>
          </p:cNvSpPr>
          <p:nvPr>
            <p:ph type="ftr" sz="quarter" idx="14"/>
          </p:nvPr>
        </p:nvSpPr>
        <p:spPr/>
        <p:txBody>
          <a:bodyPr/>
          <a:lstStyle/>
          <a:p>
            <a:pPr>
              <a:defRPr/>
            </a:pPr>
            <a:r>
              <a:rPr lang="en-GB">
                <a:solidFill>
                  <a:srgbClr val="192D38"/>
                </a:solidFill>
              </a:rPr>
              <a:t>Private &amp; confidential</a:t>
            </a:r>
            <a:endParaRPr lang="en-GB" dirty="0">
              <a:solidFill>
                <a:srgbClr val="192D38"/>
              </a:solidFill>
            </a:endParaRPr>
          </a:p>
        </p:txBody>
      </p:sp>
      <p:sp>
        <p:nvSpPr>
          <p:cNvPr id="9" name="Slide Number Placeholder 8">
            <a:extLst>
              <a:ext uri="{FF2B5EF4-FFF2-40B4-BE49-F238E27FC236}">
                <a16:creationId xmlns:a16="http://schemas.microsoft.com/office/drawing/2014/main" id="{DC85F37C-3CA2-4653-DB12-67F889692F02}"/>
              </a:ext>
            </a:extLst>
          </p:cNvPr>
          <p:cNvSpPr>
            <a:spLocks noGrp="1"/>
          </p:cNvSpPr>
          <p:nvPr>
            <p:ph type="sldNum" sz="quarter" idx="15"/>
          </p:nvPr>
        </p:nvSpPr>
        <p:spPr/>
        <p:txBody>
          <a:bodyPr/>
          <a:lstStyle/>
          <a:p>
            <a:pPr>
              <a:defRPr/>
            </a:pPr>
            <a:fld id="{C57EC9A4-B98A-45F3-8020-152340DC5255}" type="slidenum">
              <a:rPr lang="en-GB" smtClean="0">
                <a:solidFill>
                  <a:srgbClr val="192D38"/>
                </a:solidFill>
              </a:rPr>
              <a:pPr>
                <a:defRPr/>
              </a:pPr>
              <a:t>‹#›</a:t>
            </a:fld>
            <a:endParaRPr lang="en-GB" dirty="0">
              <a:solidFill>
                <a:srgbClr val="192D38"/>
              </a:solidFill>
            </a:endParaRPr>
          </a:p>
        </p:txBody>
      </p:sp>
    </p:spTree>
    <p:extLst>
      <p:ext uri="{BB962C8B-B14F-4D97-AF65-F5344CB8AC3E}">
        <p14:creationId xmlns:p14="http://schemas.microsoft.com/office/powerpoint/2010/main" val="2597741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4">
    <p:spTree>
      <p:nvGrpSpPr>
        <p:cNvPr id="1" name=""/>
        <p:cNvGrpSpPr/>
        <p:nvPr/>
      </p:nvGrpSpPr>
      <p:grpSpPr>
        <a:xfrm>
          <a:off x="0" y="0"/>
          <a:ext cx="0" cy="0"/>
          <a:chOff x="0" y="0"/>
          <a:chExt cx="0" cy="0"/>
        </a:xfrm>
      </p:grpSpPr>
      <p:pic>
        <p:nvPicPr>
          <p:cNvPr id="5" name="Picture 4" descr="A picture containing building, composite material, street, outdoor&#10;&#10;Description automatically generated">
            <a:extLst>
              <a:ext uri="{FF2B5EF4-FFF2-40B4-BE49-F238E27FC236}">
                <a16:creationId xmlns:a16="http://schemas.microsoft.com/office/drawing/2014/main" id="{05EF75C4-253C-CD9B-60C4-156326E8C2C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7187" cy="6858000"/>
          </a:xfrm>
          <a:prstGeom prst="rect">
            <a:avLst/>
          </a:prstGeom>
        </p:spPr>
      </p:pic>
      <p:pic>
        <p:nvPicPr>
          <p:cNvPr id="4" name="Picture 3">
            <a:extLst>
              <a:ext uri="{FF2B5EF4-FFF2-40B4-BE49-F238E27FC236}">
                <a16:creationId xmlns:a16="http://schemas.microsoft.com/office/drawing/2014/main" id="{86282E06-6FF9-605E-5C05-6D032E62EE40}"/>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10" y="0"/>
            <a:ext cx="12190815" cy="6858000"/>
          </a:xfrm>
          <a:prstGeom prst="rect">
            <a:avLst/>
          </a:prstGeom>
        </p:spPr>
      </p:pic>
      <p:sp>
        <p:nvSpPr>
          <p:cNvPr id="2" name="Title 1">
            <a:extLst>
              <a:ext uri="{FF2B5EF4-FFF2-40B4-BE49-F238E27FC236}">
                <a16:creationId xmlns:a16="http://schemas.microsoft.com/office/drawing/2014/main" id="{C8FFE9DA-5F7C-91AE-0490-66A0F979B5AD}"/>
              </a:ext>
            </a:extLst>
          </p:cNvPr>
          <p:cNvSpPr>
            <a:spLocks noGrp="1"/>
          </p:cNvSpPr>
          <p:nvPr>
            <p:ph type="title"/>
          </p:nvPr>
        </p:nvSpPr>
        <p:spPr>
          <a:xfrm>
            <a:off x="499156" y="1085590"/>
            <a:ext cx="5382897" cy="3359410"/>
          </a:xfrm>
        </p:spPr>
        <p:txBody>
          <a:bodyPr/>
          <a:lstStyle>
            <a:lvl1pPr>
              <a:defRPr sz="6200" b="0" cap="none" baseline="0">
                <a:solidFill>
                  <a:srgbClr val="FFFFFF"/>
                </a:solidFill>
              </a:defRPr>
            </a:lvl1pPr>
          </a:lstStyle>
          <a:p>
            <a:r>
              <a:rPr lang="en-GB" dirty="0"/>
              <a:t>Click to edit Master title style</a:t>
            </a:r>
          </a:p>
        </p:txBody>
      </p:sp>
      <p:sp>
        <p:nvSpPr>
          <p:cNvPr id="10" name="Date Placeholder 9">
            <a:extLst>
              <a:ext uri="{FF2B5EF4-FFF2-40B4-BE49-F238E27FC236}">
                <a16:creationId xmlns:a16="http://schemas.microsoft.com/office/drawing/2014/main" id="{DA8D4E77-3682-0879-F9F4-17D117CC533B}"/>
              </a:ext>
            </a:extLst>
          </p:cNvPr>
          <p:cNvSpPr>
            <a:spLocks noGrp="1"/>
          </p:cNvSpPr>
          <p:nvPr>
            <p:ph type="dt" sz="half" idx="10"/>
          </p:nvPr>
        </p:nvSpPr>
        <p:spPr>
          <a:xfrm>
            <a:off x="499156" y="4445000"/>
            <a:ext cx="2743200" cy="365125"/>
          </a:xfrm>
          <a:prstGeom prst="rect">
            <a:avLst/>
          </a:prstGeom>
        </p:spPr>
        <p:txBody>
          <a:bodyPr/>
          <a:lstStyle>
            <a:lvl1pPr>
              <a:defRPr sz="1600">
                <a:solidFill>
                  <a:srgbClr val="FFFFFF"/>
                </a:solidFill>
              </a:defRPr>
            </a:lvl1pPr>
          </a:lstStyle>
          <a:p>
            <a:pPr>
              <a:defRPr/>
            </a:pPr>
            <a:r>
              <a:rPr lang="en-US" dirty="0"/>
              <a:t>September 2023</a:t>
            </a:r>
            <a:endParaRPr lang="en-GB" dirty="0"/>
          </a:p>
        </p:txBody>
      </p:sp>
      <p:pic>
        <p:nvPicPr>
          <p:cNvPr id="7" name="Picture 6">
            <a:extLst>
              <a:ext uri="{FF2B5EF4-FFF2-40B4-BE49-F238E27FC236}">
                <a16:creationId xmlns:a16="http://schemas.microsoft.com/office/drawing/2014/main" id="{944CA74E-81A6-0541-A520-3C26E6038101}"/>
              </a:ext>
              <a:ext uri="{C183D7F6-B498-43B3-948B-1728B52AA6E4}">
                <adec:decorative xmlns:adec="http://schemas.microsoft.com/office/drawing/2017/decorative" val="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95297" y="6033549"/>
            <a:ext cx="2574431" cy="348202"/>
          </a:xfrm>
          <a:prstGeom prst="rect">
            <a:avLst/>
          </a:prstGeom>
        </p:spPr>
      </p:pic>
    </p:spTree>
    <p:extLst>
      <p:ext uri="{BB962C8B-B14F-4D97-AF65-F5344CB8AC3E}">
        <p14:creationId xmlns:p14="http://schemas.microsoft.com/office/powerpoint/2010/main" val="387392600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AECFD-A3DD-45F5-4DAD-4553E91C1CA7}"/>
              </a:ext>
            </a:extLst>
          </p:cNvPr>
          <p:cNvSpPr>
            <a:spLocks noGrp="1"/>
          </p:cNvSpPr>
          <p:nvPr>
            <p:ph type="title"/>
          </p:nvPr>
        </p:nvSpPr>
        <p:spPr/>
        <p:txBody>
          <a:bodyPr/>
          <a:lstStyle/>
          <a:p>
            <a:r>
              <a:rPr lang="en-GB"/>
              <a:t>Click to edit Master title style</a:t>
            </a:r>
          </a:p>
        </p:txBody>
      </p:sp>
      <p:sp>
        <p:nvSpPr>
          <p:cNvPr id="4" name="Footer Placeholder 3">
            <a:extLst>
              <a:ext uri="{FF2B5EF4-FFF2-40B4-BE49-F238E27FC236}">
                <a16:creationId xmlns:a16="http://schemas.microsoft.com/office/drawing/2014/main" id="{88A83D80-26D5-94C5-E60A-59C27E25DCA8}"/>
              </a:ext>
            </a:extLst>
          </p:cNvPr>
          <p:cNvSpPr>
            <a:spLocks noGrp="1"/>
          </p:cNvSpPr>
          <p:nvPr>
            <p:ph type="ftr" sz="quarter" idx="11"/>
          </p:nvPr>
        </p:nvSpPr>
        <p:spPr/>
        <p:txBody>
          <a:bodyPr/>
          <a:lstStyle/>
          <a:p>
            <a:r>
              <a:rPr lang="en-GB"/>
              <a:t>Private &amp; confidential</a:t>
            </a:r>
            <a:endParaRPr lang="en-GB" dirty="0"/>
          </a:p>
        </p:txBody>
      </p:sp>
      <p:sp>
        <p:nvSpPr>
          <p:cNvPr id="5" name="Slide Number Placeholder 4">
            <a:extLst>
              <a:ext uri="{FF2B5EF4-FFF2-40B4-BE49-F238E27FC236}">
                <a16:creationId xmlns:a16="http://schemas.microsoft.com/office/drawing/2014/main" id="{7D71D8A5-F049-F0DB-FFB5-BF5DF07961EB}"/>
              </a:ext>
            </a:extLst>
          </p:cNvPr>
          <p:cNvSpPr>
            <a:spLocks noGrp="1"/>
          </p:cNvSpPr>
          <p:nvPr>
            <p:ph type="sldNum" sz="quarter" idx="12"/>
          </p:nvPr>
        </p:nvSpPr>
        <p:spPr/>
        <p:txBody>
          <a:bodyPr/>
          <a:lstStyle/>
          <a:p>
            <a:fld id="{C57EC9A4-B98A-45F3-8020-152340DC5255}" type="slidenum">
              <a:rPr lang="en-GB" smtClean="0"/>
              <a:pPr/>
              <a:t>‹#›</a:t>
            </a:fld>
            <a:endParaRPr lang="en-GB"/>
          </a:p>
        </p:txBody>
      </p:sp>
    </p:spTree>
    <p:extLst>
      <p:ext uri="{BB962C8B-B14F-4D97-AF65-F5344CB8AC3E}">
        <p14:creationId xmlns:p14="http://schemas.microsoft.com/office/powerpoint/2010/main" val="39484711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43E9E-B90C-8F44-D5F0-C7893E0F1F0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0F7D5ED-8EA1-1AC2-7B8A-880AAFFD301C}"/>
              </a:ext>
            </a:extLst>
          </p:cNvPr>
          <p:cNvSpPr>
            <a:spLocks noGrp="1"/>
          </p:cNvSpPr>
          <p:nvPr>
            <p:ph sz="half" idx="1"/>
          </p:nvPr>
        </p:nvSpPr>
        <p:spPr>
          <a:xfrm>
            <a:off x="479425" y="1825624"/>
            <a:ext cx="5354216" cy="45561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a:extLst>
              <a:ext uri="{FF2B5EF4-FFF2-40B4-BE49-F238E27FC236}">
                <a16:creationId xmlns:a16="http://schemas.microsoft.com/office/drawing/2014/main" id="{E7CB59BE-59EA-2FAC-C11C-3F342FF49EB1}"/>
              </a:ext>
            </a:extLst>
          </p:cNvPr>
          <p:cNvSpPr>
            <a:spLocks noGrp="1"/>
          </p:cNvSpPr>
          <p:nvPr>
            <p:ph sz="half" idx="2"/>
          </p:nvPr>
        </p:nvSpPr>
        <p:spPr>
          <a:xfrm>
            <a:off x="6343066" y="1825624"/>
            <a:ext cx="5354216" cy="45561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a:extLst>
              <a:ext uri="{FF2B5EF4-FFF2-40B4-BE49-F238E27FC236}">
                <a16:creationId xmlns:a16="http://schemas.microsoft.com/office/drawing/2014/main" id="{6F3802A7-EBCB-29B0-49AF-3FE834AD33CC}"/>
              </a:ext>
            </a:extLst>
          </p:cNvPr>
          <p:cNvSpPr>
            <a:spLocks noGrp="1"/>
          </p:cNvSpPr>
          <p:nvPr>
            <p:ph type="ftr" sz="quarter" idx="11"/>
          </p:nvPr>
        </p:nvSpPr>
        <p:spPr/>
        <p:txBody>
          <a:bodyPr/>
          <a:lstStyle/>
          <a:p>
            <a:r>
              <a:rPr lang="en-GB"/>
              <a:t>Private &amp; confidential</a:t>
            </a:r>
          </a:p>
        </p:txBody>
      </p:sp>
      <p:sp>
        <p:nvSpPr>
          <p:cNvPr id="7" name="Slide Number Placeholder 6">
            <a:extLst>
              <a:ext uri="{FF2B5EF4-FFF2-40B4-BE49-F238E27FC236}">
                <a16:creationId xmlns:a16="http://schemas.microsoft.com/office/drawing/2014/main" id="{64FD1A62-9A66-783E-74B9-0690DD7F65CB}"/>
              </a:ext>
            </a:extLst>
          </p:cNvPr>
          <p:cNvSpPr>
            <a:spLocks noGrp="1"/>
          </p:cNvSpPr>
          <p:nvPr>
            <p:ph type="sldNum" sz="quarter" idx="12"/>
          </p:nvPr>
        </p:nvSpPr>
        <p:spPr/>
        <p:txBody>
          <a:bodyPr/>
          <a:lstStyle/>
          <a:p>
            <a:fld id="{C57EC9A4-B98A-45F3-8020-152340DC5255}" type="slidenum">
              <a:rPr lang="en-GB" smtClean="0"/>
              <a:t>‹#›</a:t>
            </a:fld>
            <a:endParaRPr lang="en-GB"/>
          </a:p>
        </p:txBody>
      </p:sp>
    </p:spTree>
    <p:extLst>
      <p:ext uri="{BB962C8B-B14F-4D97-AF65-F5344CB8AC3E}">
        <p14:creationId xmlns:p14="http://schemas.microsoft.com/office/powerpoint/2010/main" val="15633195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43E9E-B90C-8F44-D5F0-C7893E0F1F0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0F7D5ED-8EA1-1AC2-7B8A-880AAFFD301C}"/>
              </a:ext>
            </a:extLst>
          </p:cNvPr>
          <p:cNvSpPr>
            <a:spLocks noGrp="1"/>
          </p:cNvSpPr>
          <p:nvPr>
            <p:ph sz="half" idx="1"/>
          </p:nvPr>
        </p:nvSpPr>
        <p:spPr>
          <a:xfrm>
            <a:off x="479425" y="1825624"/>
            <a:ext cx="3483840" cy="45561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a:extLst>
              <a:ext uri="{FF2B5EF4-FFF2-40B4-BE49-F238E27FC236}">
                <a16:creationId xmlns:a16="http://schemas.microsoft.com/office/drawing/2014/main" id="{E7CB59BE-59EA-2FAC-C11C-3F342FF49EB1}"/>
              </a:ext>
            </a:extLst>
          </p:cNvPr>
          <p:cNvSpPr>
            <a:spLocks noGrp="1"/>
          </p:cNvSpPr>
          <p:nvPr>
            <p:ph sz="half" idx="2"/>
          </p:nvPr>
        </p:nvSpPr>
        <p:spPr>
          <a:xfrm>
            <a:off x="4354078" y="1825624"/>
            <a:ext cx="3483840" cy="45561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a:extLst>
              <a:ext uri="{FF2B5EF4-FFF2-40B4-BE49-F238E27FC236}">
                <a16:creationId xmlns:a16="http://schemas.microsoft.com/office/drawing/2014/main" id="{6F3802A7-EBCB-29B0-49AF-3FE834AD33CC}"/>
              </a:ext>
            </a:extLst>
          </p:cNvPr>
          <p:cNvSpPr>
            <a:spLocks noGrp="1"/>
          </p:cNvSpPr>
          <p:nvPr>
            <p:ph type="ftr" sz="quarter" idx="11"/>
          </p:nvPr>
        </p:nvSpPr>
        <p:spPr/>
        <p:txBody>
          <a:bodyPr/>
          <a:lstStyle/>
          <a:p>
            <a:r>
              <a:rPr lang="en-GB"/>
              <a:t>Private &amp; confidential</a:t>
            </a:r>
          </a:p>
        </p:txBody>
      </p:sp>
      <p:sp>
        <p:nvSpPr>
          <p:cNvPr id="7" name="Slide Number Placeholder 6">
            <a:extLst>
              <a:ext uri="{FF2B5EF4-FFF2-40B4-BE49-F238E27FC236}">
                <a16:creationId xmlns:a16="http://schemas.microsoft.com/office/drawing/2014/main" id="{64FD1A62-9A66-783E-74B9-0690DD7F65CB}"/>
              </a:ext>
            </a:extLst>
          </p:cNvPr>
          <p:cNvSpPr>
            <a:spLocks noGrp="1"/>
          </p:cNvSpPr>
          <p:nvPr>
            <p:ph type="sldNum" sz="quarter" idx="12"/>
          </p:nvPr>
        </p:nvSpPr>
        <p:spPr/>
        <p:txBody>
          <a:bodyPr/>
          <a:lstStyle/>
          <a:p>
            <a:fld id="{C57EC9A4-B98A-45F3-8020-152340DC5255}" type="slidenum">
              <a:rPr lang="en-GB" smtClean="0"/>
              <a:t>‹#›</a:t>
            </a:fld>
            <a:endParaRPr lang="en-GB"/>
          </a:p>
        </p:txBody>
      </p:sp>
      <p:sp>
        <p:nvSpPr>
          <p:cNvPr id="8" name="Content Placeholder 3">
            <a:extLst>
              <a:ext uri="{FF2B5EF4-FFF2-40B4-BE49-F238E27FC236}">
                <a16:creationId xmlns:a16="http://schemas.microsoft.com/office/drawing/2014/main" id="{0F5B7989-9AFB-F80A-D86B-003217DDCB00}"/>
              </a:ext>
            </a:extLst>
          </p:cNvPr>
          <p:cNvSpPr>
            <a:spLocks noGrp="1"/>
          </p:cNvSpPr>
          <p:nvPr>
            <p:ph sz="half" idx="13"/>
          </p:nvPr>
        </p:nvSpPr>
        <p:spPr>
          <a:xfrm>
            <a:off x="8228731" y="1825624"/>
            <a:ext cx="3483840" cy="45561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30495708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09013-5046-72FD-35A2-05B37BB9035E}"/>
              </a:ext>
            </a:extLst>
          </p:cNvPr>
          <p:cNvSpPr>
            <a:spLocks noGrp="1"/>
          </p:cNvSpPr>
          <p:nvPr>
            <p:ph type="title"/>
          </p:nvPr>
        </p:nvSpPr>
        <p:spPr/>
        <p:txBody>
          <a:bodyPr/>
          <a:lstStyle/>
          <a:p>
            <a:r>
              <a:rPr lang="en-GB"/>
              <a:t>Click to edit Master title style</a:t>
            </a:r>
            <a:endParaRPr lang="en-GB" dirty="0"/>
          </a:p>
        </p:txBody>
      </p:sp>
      <p:sp>
        <p:nvSpPr>
          <p:cNvPr id="4" name="Footer Placeholder 3">
            <a:extLst>
              <a:ext uri="{FF2B5EF4-FFF2-40B4-BE49-F238E27FC236}">
                <a16:creationId xmlns:a16="http://schemas.microsoft.com/office/drawing/2014/main" id="{E89EA58F-280A-4816-B650-37BADDD5E33A}"/>
              </a:ext>
            </a:extLst>
          </p:cNvPr>
          <p:cNvSpPr>
            <a:spLocks noGrp="1"/>
          </p:cNvSpPr>
          <p:nvPr>
            <p:ph type="ftr" sz="quarter" idx="11"/>
          </p:nvPr>
        </p:nvSpPr>
        <p:spPr/>
        <p:txBody>
          <a:bodyPr/>
          <a:lstStyle/>
          <a:p>
            <a:r>
              <a:rPr lang="en-GB"/>
              <a:t>Private &amp; confidential</a:t>
            </a:r>
            <a:endParaRPr lang="en-GB" dirty="0"/>
          </a:p>
        </p:txBody>
      </p:sp>
      <p:sp>
        <p:nvSpPr>
          <p:cNvPr id="5" name="Slide Number Placeholder 4">
            <a:extLst>
              <a:ext uri="{FF2B5EF4-FFF2-40B4-BE49-F238E27FC236}">
                <a16:creationId xmlns:a16="http://schemas.microsoft.com/office/drawing/2014/main" id="{EB86FB05-C69E-9CDD-FF41-CF4F08EDFFD5}"/>
              </a:ext>
            </a:extLst>
          </p:cNvPr>
          <p:cNvSpPr>
            <a:spLocks noGrp="1"/>
          </p:cNvSpPr>
          <p:nvPr>
            <p:ph type="sldNum" sz="quarter" idx="12"/>
          </p:nvPr>
        </p:nvSpPr>
        <p:spPr/>
        <p:txBody>
          <a:bodyPr/>
          <a:lstStyle/>
          <a:p>
            <a:fld id="{C57EC9A4-B98A-45F3-8020-152340DC5255}" type="slidenum">
              <a:rPr lang="en-GB" smtClean="0"/>
              <a:pPr/>
              <a:t>‹#›</a:t>
            </a:fld>
            <a:endParaRPr lang="en-GB"/>
          </a:p>
        </p:txBody>
      </p:sp>
      <p:sp>
        <p:nvSpPr>
          <p:cNvPr id="21" name="Content Placeholder 20">
            <a:extLst>
              <a:ext uri="{FF2B5EF4-FFF2-40B4-BE49-F238E27FC236}">
                <a16:creationId xmlns:a16="http://schemas.microsoft.com/office/drawing/2014/main" id="{60853BA0-0FD1-9642-2AFC-9D492A242CAB}"/>
              </a:ext>
            </a:extLst>
          </p:cNvPr>
          <p:cNvSpPr>
            <a:spLocks noGrp="1"/>
          </p:cNvSpPr>
          <p:nvPr>
            <p:ph sz="quarter" idx="13"/>
          </p:nvPr>
        </p:nvSpPr>
        <p:spPr>
          <a:xfrm>
            <a:off x="479424" y="4077701"/>
            <a:ext cx="5510892" cy="242334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2" name="Content Placeholder 20">
            <a:extLst>
              <a:ext uri="{FF2B5EF4-FFF2-40B4-BE49-F238E27FC236}">
                <a16:creationId xmlns:a16="http://schemas.microsoft.com/office/drawing/2014/main" id="{28ED62F3-A390-6843-600A-F6C1B18C4DB4}"/>
              </a:ext>
            </a:extLst>
          </p:cNvPr>
          <p:cNvSpPr>
            <a:spLocks noGrp="1"/>
          </p:cNvSpPr>
          <p:nvPr>
            <p:ph sz="quarter" idx="14"/>
          </p:nvPr>
        </p:nvSpPr>
        <p:spPr>
          <a:xfrm>
            <a:off x="6204858" y="4077701"/>
            <a:ext cx="5510892" cy="242334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3" name="Content Placeholder 20">
            <a:extLst>
              <a:ext uri="{FF2B5EF4-FFF2-40B4-BE49-F238E27FC236}">
                <a16:creationId xmlns:a16="http://schemas.microsoft.com/office/drawing/2014/main" id="{A6A2E65B-98DE-1271-0182-86F8974F8318}"/>
              </a:ext>
            </a:extLst>
          </p:cNvPr>
          <p:cNvSpPr>
            <a:spLocks noGrp="1"/>
          </p:cNvSpPr>
          <p:nvPr>
            <p:ph sz="quarter" idx="15"/>
          </p:nvPr>
        </p:nvSpPr>
        <p:spPr>
          <a:xfrm>
            <a:off x="479424" y="1468892"/>
            <a:ext cx="5510892" cy="2423340"/>
          </a:xfrm>
        </p:spPr>
        <p:txBody>
          <a:bodyPr/>
          <a:lstStyle>
            <a:lvl1pPr rtl="0">
              <a:defRPr/>
            </a:lvl1pPr>
            <a:lvl2pPr rtl="0">
              <a:defRPr/>
            </a:lvl2pPr>
            <a:lvl3pPr rtl="0">
              <a:defRPr/>
            </a:lvl3pPr>
            <a:lvl4pPr rtl="0">
              <a:defRPr/>
            </a:lvl4pPr>
            <a:lvl5pPr rtl="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4" name="Content Placeholder 20">
            <a:extLst>
              <a:ext uri="{FF2B5EF4-FFF2-40B4-BE49-F238E27FC236}">
                <a16:creationId xmlns:a16="http://schemas.microsoft.com/office/drawing/2014/main" id="{03824CD9-5F00-530A-6931-E2103A974F9A}"/>
              </a:ext>
            </a:extLst>
          </p:cNvPr>
          <p:cNvSpPr>
            <a:spLocks noGrp="1"/>
          </p:cNvSpPr>
          <p:nvPr>
            <p:ph sz="quarter" idx="16"/>
          </p:nvPr>
        </p:nvSpPr>
        <p:spPr>
          <a:xfrm>
            <a:off x="6204858" y="1468892"/>
            <a:ext cx="5510892" cy="2423340"/>
          </a:xfrm>
        </p:spPr>
        <p:txBody>
          <a:bodyPr/>
          <a:lstStyle>
            <a:lvl1pPr rtl="0">
              <a:defRPr/>
            </a:lvl1pPr>
            <a:lvl2pPr rtl="0">
              <a:defRPr/>
            </a:lvl2pPr>
            <a:lvl3pPr rtl="0">
              <a:defRPr/>
            </a:lvl3pPr>
            <a:lvl4pPr rtl="0">
              <a:defRPr/>
            </a:lvl4pPr>
            <a:lvl5pPr rtl="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1341528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9EF23E-E9DB-F517-C160-3E4A7FFA4C55}"/>
              </a:ext>
            </a:extLst>
          </p:cNvPr>
          <p:cNvSpPr>
            <a:spLocks noGrp="1"/>
          </p:cNvSpPr>
          <p:nvPr>
            <p:ph type="pic" sz="quarter" idx="13"/>
          </p:nvPr>
        </p:nvSpPr>
        <p:spPr>
          <a:xfrm>
            <a:off x="0" y="0"/>
            <a:ext cx="12192000" cy="6858000"/>
          </a:xfrm>
          <a:solidFill>
            <a:schemeClr val="bg1">
              <a:lumMod val="95000"/>
            </a:schemeClr>
          </a:solidFill>
        </p:spPr>
        <p:txBody>
          <a:bodyPr/>
          <a:lstStyle/>
          <a:p>
            <a:r>
              <a:rPr lang="en-GB"/>
              <a:t>Click icon to add picture</a:t>
            </a:r>
          </a:p>
        </p:txBody>
      </p:sp>
      <p:sp>
        <p:nvSpPr>
          <p:cNvPr id="2" name="Title 1">
            <a:extLst>
              <a:ext uri="{FF2B5EF4-FFF2-40B4-BE49-F238E27FC236}">
                <a16:creationId xmlns:a16="http://schemas.microsoft.com/office/drawing/2014/main" id="{100AECFD-A3DD-45F5-4DAD-4553E91C1CA7}"/>
              </a:ext>
            </a:extLst>
          </p:cNvPr>
          <p:cNvSpPr>
            <a:spLocks noGrp="1"/>
          </p:cNvSpPr>
          <p:nvPr>
            <p:ph type="title"/>
          </p:nvPr>
        </p:nvSpPr>
        <p:spPr/>
        <p:txBody>
          <a:bodyPr/>
          <a:lstStyle/>
          <a:p>
            <a:r>
              <a:rPr lang="en-GB"/>
              <a:t>Click to edit Master title style</a:t>
            </a:r>
          </a:p>
        </p:txBody>
      </p:sp>
      <p:sp>
        <p:nvSpPr>
          <p:cNvPr id="4" name="Footer Placeholder 3">
            <a:extLst>
              <a:ext uri="{FF2B5EF4-FFF2-40B4-BE49-F238E27FC236}">
                <a16:creationId xmlns:a16="http://schemas.microsoft.com/office/drawing/2014/main" id="{88A83D80-26D5-94C5-E60A-59C27E25DCA8}"/>
              </a:ext>
            </a:extLst>
          </p:cNvPr>
          <p:cNvSpPr>
            <a:spLocks noGrp="1"/>
          </p:cNvSpPr>
          <p:nvPr>
            <p:ph type="ftr" sz="quarter" idx="11"/>
          </p:nvPr>
        </p:nvSpPr>
        <p:spPr/>
        <p:txBody>
          <a:bodyPr/>
          <a:lstStyle/>
          <a:p>
            <a:r>
              <a:rPr lang="en-GB"/>
              <a:t>Private &amp; confidential</a:t>
            </a:r>
            <a:endParaRPr lang="en-GB" dirty="0"/>
          </a:p>
        </p:txBody>
      </p:sp>
      <p:sp>
        <p:nvSpPr>
          <p:cNvPr id="5" name="Slide Number Placeholder 4">
            <a:extLst>
              <a:ext uri="{FF2B5EF4-FFF2-40B4-BE49-F238E27FC236}">
                <a16:creationId xmlns:a16="http://schemas.microsoft.com/office/drawing/2014/main" id="{7D71D8A5-F049-F0DB-FFB5-BF5DF07961EB}"/>
              </a:ext>
            </a:extLst>
          </p:cNvPr>
          <p:cNvSpPr>
            <a:spLocks noGrp="1"/>
          </p:cNvSpPr>
          <p:nvPr>
            <p:ph type="sldNum" sz="quarter" idx="12"/>
          </p:nvPr>
        </p:nvSpPr>
        <p:spPr/>
        <p:txBody>
          <a:bodyPr/>
          <a:lstStyle/>
          <a:p>
            <a:fld id="{C57EC9A4-B98A-45F3-8020-152340DC5255}" type="slidenum">
              <a:rPr lang="en-GB" smtClean="0"/>
              <a:pPr/>
              <a:t>‹#›</a:t>
            </a:fld>
            <a:endParaRPr lang="en-GB"/>
          </a:p>
        </p:txBody>
      </p:sp>
    </p:spTree>
    <p:extLst>
      <p:ext uri="{BB962C8B-B14F-4D97-AF65-F5344CB8AC3E}">
        <p14:creationId xmlns:p14="http://schemas.microsoft.com/office/powerpoint/2010/main" val="87477241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02474B29-B167-A5F9-47A7-F84B0EF5817D}"/>
              </a:ext>
            </a:extLst>
          </p:cNvPr>
          <p:cNvSpPr>
            <a:spLocks noGrp="1"/>
          </p:cNvSpPr>
          <p:nvPr>
            <p:ph type="pic" sz="quarter" idx="15"/>
          </p:nvPr>
        </p:nvSpPr>
        <p:spPr>
          <a:xfrm>
            <a:off x="6096000" y="0"/>
            <a:ext cx="6096000" cy="6858000"/>
          </a:xfrm>
          <a:solidFill>
            <a:schemeClr val="bg1">
              <a:lumMod val="95000"/>
            </a:schemeClr>
          </a:solidFill>
        </p:spPr>
        <p:txBody>
          <a:bodyPr/>
          <a:lstStyle/>
          <a:p>
            <a:r>
              <a:rPr lang="en-GB"/>
              <a:t>Click icon to add picture</a:t>
            </a:r>
          </a:p>
        </p:txBody>
      </p:sp>
      <p:sp>
        <p:nvSpPr>
          <p:cNvPr id="4" name="Footer Placeholder 3">
            <a:extLst>
              <a:ext uri="{FF2B5EF4-FFF2-40B4-BE49-F238E27FC236}">
                <a16:creationId xmlns:a16="http://schemas.microsoft.com/office/drawing/2014/main" id="{B811016B-3263-4742-41EF-C5A01E73ADAA}"/>
              </a:ext>
            </a:extLst>
          </p:cNvPr>
          <p:cNvSpPr>
            <a:spLocks noGrp="1"/>
          </p:cNvSpPr>
          <p:nvPr>
            <p:ph type="ftr" sz="quarter" idx="11"/>
          </p:nvPr>
        </p:nvSpPr>
        <p:spPr/>
        <p:txBody>
          <a:bodyPr/>
          <a:lstStyle/>
          <a:p>
            <a:r>
              <a:rPr lang="en-GB"/>
              <a:t>Private &amp; confidential</a:t>
            </a:r>
            <a:endParaRPr lang="en-GB" dirty="0"/>
          </a:p>
        </p:txBody>
      </p:sp>
      <p:sp>
        <p:nvSpPr>
          <p:cNvPr id="5" name="Slide Number Placeholder 4">
            <a:extLst>
              <a:ext uri="{FF2B5EF4-FFF2-40B4-BE49-F238E27FC236}">
                <a16:creationId xmlns:a16="http://schemas.microsoft.com/office/drawing/2014/main" id="{FC48DC53-FA99-E301-BFFA-94C23100E3A6}"/>
              </a:ext>
            </a:extLst>
          </p:cNvPr>
          <p:cNvSpPr>
            <a:spLocks noGrp="1"/>
          </p:cNvSpPr>
          <p:nvPr>
            <p:ph type="sldNum" sz="quarter" idx="12"/>
          </p:nvPr>
        </p:nvSpPr>
        <p:spPr/>
        <p:txBody>
          <a:bodyPr/>
          <a:lstStyle/>
          <a:p>
            <a:fld id="{C57EC9A4-B98A-45F3-8020-152340DC5255}" type="slidenum">
              <a:rPr lang="en-GB" smtClean="0"/>
              <a:pPr/>
              <a:t>‹#›</a:t>
            </a:fld>
            <a:endParaRPr lang="en-GB"/>
          </a:p>
        </p:txBody>
      </p:sp>
      <p:sp>
        <p:nvSpPr>
          <p:cNvPr id="8" name="Text Placeholder 7">
            <a:extLst>
              <a:ext uri="{FF2B5EF4-FFF2-40B4-BE49-F238E27FC236}">
                <a16:creationId xmlns:a16="http://schemas.microsoft.com/office/drawing/2014/main" id="{68B86BCE-18E0-64C7-64F4-388247AEAEB3}"/>
              </a:ext>
            </a:extLst>
          </p:cNvPr>
          <p:cNvSpPr>
            <a:spLocks noGrp="1"/>
          </p:cNvSpPr>
          <p:nvPr>
            <p:ph type="body" sz="quarter" idx="13"/>
          </p:nvPr>
        </p:nvSpPr>
        <p:spPr>
          <a:xfrm>
            <a:off x="479425" y="1798638"/>
            <a:ext cx="4046538" cy="4064000"/>
          </a:xfrm>
        </p:spPr>
        <p:txBody>
          <a:bodyPr anchor="b" anchorCtr="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Title 5">
            <a:extLst>
              <a:ext uri="{FF2B5EF4-FFF2-40B4-BE49-F238E27FC236}">
                <a16:creationId xmlns:a16="http://schemas.microsoft.com/office/drawing/2014/main" id="{A4ADA9CE-6AF5-724E-70C2-556A768A9E00}"/>
              </a:ext>
            </a:extLst>
          </p:cNvPr>
          <p:cNvSpPr>
            <a:spLocks noGrp="1"/>
          </p:cNvSpPr>
          <p:nvPr>
            <p:ph type="title"/>
          </p:nvPr>
        </p:nvSpPr>
        <p:spPr>
          <a:xfrm>
            <a:off x="479424" y="476250"/>
            <a:ext cx="4046539" cy="1189673"/>
          </a:xfrm>
        </p:spPr>
        <p:txBody>
          <a:bodyPr/>
          <a:lstStyle/>
          <a:p>
            <a:r>
              <a:rPr lang="en-GB"/>
              <a:t>Click to edit Master title style</a:t>
            </a:r>
            <a:endParaRPr lang="en-GB" dirty="0"/>
          </a:p>
        </p:txBody>
      </p:sp>
    </p:spTree>
    <p:extLst>
      <p:ext uri="{BB962C8B-B14F-4D97-AF65-F5344CB8AC3E}">
        <p14:creationId xmlns:p14="http://schemas.microsoft.com/office/powerpoint/2010/main" val="3513886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7A394A2-4367-98B4-FEB2-B2581DB855E6}"/>
              </a:ext>
            </a:extLst>
          </p:cNvPr>
          <p:cNvSpPr>
            <a:spLocks noGrp="1"/>
          </p:cNvSpPr>
          <p:nvPr>
            <p:ph type="dt" sz="half" idx="10"/>
          </p:nvPr>
        </p:nvSpPr>
        <p:spPr>
          <a:xfrm>
            <a:off x="838200" y="6356350"/>
            <a:ext cx="2743200" cy="365125"/>
          </a:xfrm>
          <a:prstGeom prst="rect">
            <a:avLst/>
          </a:prstGeom>
        </p:spPr>
        <p:txBody>
          <a:bodyPr/>
          <a:lstStyle/>
          <a:p>
            <a:fld id="{188F6D8A-94EF-49B1-B2D2-5CC72D53A0C1}" type="datetimeFigureOut">
              <a:rPr lang="en-GB" smtClean="0"/>
              <a:t>13/08/2025</a:t>
            </a:fld>
            <a:endParaRPr lang="en-GB"/>
          </a:p>
        </p:txBody>
      </p:sp>
      <p:sp>
        <p:nvSpPr>
          <p:cNvPr id="5" name="Footer Placeholder 4">
            <a:extLst>
              <a:ext uri="{FF2B5EF4-FFF2-40B4-BE49-F238E27FC236}">
                <a16:creationId xmlns:a16="http://schemas.microsoft.com/office/drawing/2014/main" id="{26D80457-4D2F-AFA7-78E9-6647EDF5291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9E1EBE9-3DB5-9C81-A526-6F97EE2DD1B8}"/>
              </a:ext>
            </a:extLst>
          </p:cNvPr>
          <p:cNvSpPr>
            <a:spLocks noGrp="1"/>
          </p:cNvSpPr>
          <p:nvPr>
            <p:ph type="sldNum" sz="quarter" idx="12"/>
          </p:nvPr>
        </p:nvSpPr>
        <p:spPr>
          <a:xfrm>
            <a:off x="8610600" y="6356350"/>
            <a:ext cx="2743200" cy="365125"/>
          </a:xfrm>
          <a:prstGeom prst="rect">
            <a:avLst/>
          </a:prstGeom>
        </p:spPr>
        <p:txBody>
          <a:bodyPr/>
          <a:lstStyle/>
          <a:p>
            <a:fld id="{D59706AE-D9A0-4ED9-91CC-3D81F5A2128F}" type="slidenum">
              <a:rPr lang="en-GB" smtClean="0"/>
              <a:t>‹#›</a:t>
            </a:fld>
            <a:endParaRPr lang="en-GB"/>
          </a:p>
        </p:txBody>
      </p:sp>
      <p:pic>
        <p:nvPicPr>
          <p:cNvPr id="8" name="Picture 7" descr="A person in a white coat&#10;&#10;Description automatically generated">
            <a:extLst>
              <a:ext uri="{FF2B5EF4-FFF2-40B4-BE49-F238E27FC236}">
                <a16:creationId xmlns:a16="http://schemas.microsoft.com/office/drawing/2014/main" id="{8944ED3A-1E2E-9967-F0FD-C04A84F24D3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12349213" cy="6862046"/>
          </a:xfrm>
          <a:prstGeom prst="rect">
            <a:avLst/>
          </a:prstGeom>
        </p:spPr>
      </p:pic>
    </p:spTree>
    <p:extLst>
      <p:ext uri="{BB962C8B-B14F-4D97-AF65-F5344CB8AC3E}">
        <p14:creationId xmlns:p14="http://schemas.microsoft.com/office/powerpoint/2010/main" val="328997540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4323389-9AFE-FE82-2013-EAA35A382A8E}"/>
              </a:ext>
            </a:extLst>
          </p:cNvPr>
          <p:cNvSpPr>
            <a:spLocks noGrp="1"/>
          </p:cNvSpPr>
          <p:nvPr>
            <p:ph type="dt" sz="half" idx="10"/>
          </p:nvPr>
        </p:nvSpPr>
        <p:spPr>
          <a:xfrm>
            <a:off x="838200" y="6356350"/>
            <a:ext cx="2743200" cy="365125"/>
          </a:xfrm>
          <a:prstGeom prst="rect">
            <a:avLst/>
          </a:prstGeom>
        </p:spPr>
        <p:txBody>
          <a:bodyPr/>
          <a:lstStyle/>
          <a:p>
            <a:fld id="{188F6D8A-94EF-49B1-B2D2-5CC72D53A0C1}" type="datetimeFigureOut">
              <a:rPr lang="en-GB" smtClean="0"/>
              <a:t>13/08/2025</a:t>
            </a:fld>
            <a:endParaRPr lang="en-GB"/>
          </a:p>
        </p:txBody>
      </p:sp>
      <p:sp>
        <p:nvSpPr>
          <p:cNvPr id="5" name="Footer Placeholder 4">
            <a:extLst>
              <a:ext uri="{FF2B5EF4-FFF2-40B4-BE49-F238E27FC236}">
                <a16:creationId xmlns:a16="http://schemas.microsoft.com/office/drawing/2014/main" id="{5479454D-C55F-A577-A78A-4E24BFD182F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51C9BC9A-5D14-7385-729A-5FEB1A4029C6}"/>
              </a:ext>
            </a:extLst>
          </p:cNvPr>
          <p:cNvSpPr>
            <a:spLocks noGrp="1"/>
          </p:cNvSpPr>
          <p:nvPr>
            <p:ph type="sldNum" sz="quarter" idx="12"/>
          </p:nvPr>
        </p:nvSpPr>
        <p:spPr>
          <a:xfrm>
            <a:off x="8610600" y="6356350"/>
            <a:ext cx="2743200" cy="365125"/>
          </a:xfrm>
          <a:prstGeom prst="rect">
            <a:avLst/>
          </a:prstGeom>
        </p:spPr>
        <p:txBody>
          <a:bodyPr/>
          <a:lstStyle/>
          <a:p>
            <a:fld id="{D59706AE-D9A0-4ED9-91CC-3D81F5A2128F}" type="slidenum">
              <a:rPr lang="en-GB" smtClean="0"/>
              <a:t>‹#›</a:t>
            </a:fld>
            <a:endParaRPr lang="en-GB"/>
          </a:p>
        </p:txBody>
      </p:sp>
      <p:pic>
        <p:nvPicPr>
          <p:cNvPr id="7" name="Picture 6">
            <a:extLst>
              <a:ext uri="{FF2B5EF4-FFF2-40B4-BE49-F238E27FC236}">
                <a16:creationId xmlns:a16="http://schemas.microsoft.com/office/drawing/2014/main" id="{5F890321-54AC-863B-3308-F7AECD1E056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 y="0"/>
            <a:ext cx="12349212" cy="6862046"/>
          </a:xfrm>
          <a:prstGeom prst="rect">
            <a:avLst/>
          </a:prstGeom>
        </p:spPr>
      </p:pic>
    </p:spTree>
    <p:extLst>
      <p:ext uri="{BB962C8B-B14F-4D97-AF65-F5344CB8AC3E}">
        <p14:creationId xmlns:p14="http://schemas.microsoft.com/office/powerpoint/2010/main" val="35739045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7A394A2-4367-98B4-FEB2-B2581DB855E6}"/>
              </a:ext>
            </a:extLst>
          </p:cNvPr>
          <p:cNvSpPr>
            <a:spLocks noGrp="1"/>
          </p:cNvSpPr>
          <p:nvPr>
            <p:ph type="dt" sz="half" idx="10"/>
          </p:nvPr>
        </p:nvSpPr>
        <p:spPr>
          <a:xfrm>
            <a:off x="838200" y="6356350"/>
            <a:ext cx="2743200" cy="365125"/>
          </a:xfrm>
          <a:prstGeom prst="rect">
            <a:avLst/>
          </a:prstGeom>
        </p:spPr>
        <p:txBody>
          <a:bodyPr/>
          <a:lstStyle/>
          <a:p>
            <a:fld id="{188F6D8A-94EF-49B1-B2D2-5CC72D53A0C1}" type="datetimeFigureOut">
              <a:rPr lang="en-GB" smtClean="0"/>
              <a:t>13/08/2025</a:t>
            </a:fld>
            <a:endParaRPr lang="en-GB"/>
          </a:p>
        </p:txBody>
      </p:sp>
      <p:sp>
        <p:nvSpPr>
          <p:cNvPr id="5" name="Footer Placeholder 4">
            <a:extLst>
              <a:ext uri="{FF2B5EF4-FFF2-40B4-BE49-F238E27FC236}">
                <a16:creationId xmlns:a16="http://schemas.microsoft.com/office/drawing/2014/main" id="{26D80457-4D2F-AFA7-78E9-6647EDF5291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9E1EBE9-3DB5-9C81-A526-6F97EE2DD1B8}"/>
              </a:ext>
            </a:extLst>
          </p:cNvPr>
          <p:cNvSpPr>
            <a:spLocks noGrp="1"/>
          </p:cNvSpPr>
          <p:nvPr>
            <p:ph type="sldNum" sz="quarter" idx="12"/>
          </p:nvPr>
        </p:nvSpPr>
        <p:spPr>
          <a:xfrm>
            <a:off x="8610600" y="6356350"/>
            <a:ext cx="2743200" cy="365125"/>
          </a:xfrm>
          <a:prstGeom prst="rect">
            <a:avLst/>
          </a:prstGeom>
        </p:spPr>
        <p:txBody>
          <a:bodyPr/>
          <a:lstStyle/>
          <a:p>
            <a:fld id="{D59706AE-D9A0-4ED9-91CC-3D81F5A2128F}" type="slidenum">
              <a:rPr lang="en-GB" smtClean="0"/>
              <a:t>‹#›</a:t>
            </a:fld>
            <a:endParaRPr lang="en-GB"/>
          </a:p>
        </p:txBody>
      </p:sp>
      <p:pic>
        <p:nvPicPr>
          <p:cNvPr id="8" name="Picture 7">
            <a:extLst>
              <a:ext uri="{FF2B5EF4-FFF2-40B4-BE49-F238E27FC236}">
                <a16:creationId xmlns:a16="http://schemas.microsoft.com/office/drawing/2014/main" id="{8944ED3A-1E2E-9967-F0FD-C04A84F24D35}"/>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 y="0"/>
            <a:ext cx="12349212" cy="6862046"/>
          </a:xfrm>
          <a:prstGeom prst="rect">
            <a:avLst/>
          </a:prstGeom>
        </p:spPr>
      </p:pic>
    </p:spTree>
    <p:extLst>
      <p:ext uri="{BB962C8B-B14F-4D97-AF65-F5344CB8AC3E}">
        <p14:creationId xmlns:p14="http://schemas.microsoft.com/office/powerpoint/2010/main" val="89026687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4323389-9AFE-FE82-2013-EAA35A382A8E}"/>
              </a:ext>
            </a:extLst>
          </p:cNvPr>
          <p:cNvSpPr>
            <a:spLocks noGrp="1"/>
          </p:cNvSpPr>
          <p:nvPr>
            <p:ph type="dt" sz="half" idx="10"/>
          </p:nvPr>
        </p:nvSpPr>
        <p:spPr>
          <a:xfrm>
            <a:off x="838200" y="6356350"/>
            <a:ext cx="2743200" cy="365125"/>
          </a:xfrm>
          <a:prstGeom prst="rect">
            <a:avLst/>
          </a:prstGeom>
        </p:spPr>
        <p:txBody>
          <a:bodyPr/>
          <a:lstStyle/>
          <a:p>
            <a:fld id="{188F6D8A-94EF-49B1-B2D2-5CC72D53A0C1}" type="datetimeFigureOut">
              <a:rPr lang="en-GB" smtClean="0"/>
              <a:t>13/08/2025</a:t>
            </a:fld>
            <a:endParaRPr lang="en-GB"/>
          </a:p>
        </p:txBody>
      </p:sp>
      <p:sp>
        <p:nvSpPr>
          <p:cNvPr id="5" name="Footer Placeholder 4">
            <a:extLst>
              <a:ext uri="{FF2B5EF4-FFF2-40B4-BE49-F238E27FC236}">
                <a16:creationId xmlns:a16="http://schemas.microsoft.com/office/drawing/2014/main" id="{5479454D-C55F-A577-A78A-4E24BFD182F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51C9BC9A-5D14-7385-729A-5FEB1A4029C6}"/>
              </a:ext>
            </a:extLst>
          </p:cNvPr>
          <p:cNvSpPr>
            <a:spLocks noGrp="1"/>
          </p:cNvSpPr>
          <p:nvPr>
            <p:ph type="sldNum" sz="quarter" idx="12"/>
          </p:nvPr>
        </p:nvSpPr>
        <p:spPr>
          <a:xfrm>
            <a:off x="8610600" y="6356350"/>
            <a:ext cx="2743200" cy="365125"/>
          </a:xfrm>
          <a:prstGeom prst="rect">
            <a:avLst/>
          </a:prstGeom>
        </p:spPr>
        <p:txBody>
          <a:bodyPr/>
          <a:lstStyle/>
          <a:p>
            <a:fld id="{D59706AE-D9A0-4ED9-91CC-3D81F5A2128F}" type="slidenum">
              <a:rPr lang="en-GB" smtClean="0"/>
              <a:t>‹#›</a:t>
            </a:fld>
            <a:endParaRPr lang="en-GB"/>
          </a:p>
        </p:txBody>
      </p:sp>
      <p:pic>
        <p:nvPicPr>
          <p:cNvPr id="7" name="Picture 6">
            <a:extLst>
              <a:ext uri="{FF2B5EF4-FFF2-40B4-BE49-F238E27FC236}">
                <a16:creationId xmlns:a16="http://schemas.microsoft.com/office/drawing/2014/main" id="{5F890321-54AC-863B-3308-F7AECD1E056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 y="0"/>
            <a:ext cx="12349212" cy="6862045"/>
          </a:xfrm>
          <a:prstGeom prst="rect">
            <a:avLst/>
          </a:prstGeom>
        </p:spPr>
      </p:pic>
    </p:spTree>
    <p:extLst>
      <p:ext uri="{BB962C8B-B14F-4D97-AF65-F5344CB8AC3E}">
        <p14:creationId xmlns:p14="http://schemas.microsoft.com/office/powerpoint/2010/main" val="1475749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Contents 1">
    <p:bg>
      <p:bgPr>
        <a:solidFill>
          <a:schemeClr val="accent6"/>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B41432C-1DBF-46E5-9488-CF59547648E0}"/>
              </a:ext>
              <a:ext uri="{C183D7F6-B498-43B3-948B-1728B52AA6E4}">
                <adec:decorative xmlns:adec="http://schemas.microsoft.com/office/drawing/2017/decorative" val="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5240" y="0"/>
            <a:ext cx="12192000" cy="6858000"/>
          </a:xfrm>
          <a:prstGeom prst="rect">
            <a:avLst/>
          </a:prstGeom>
        </p:spPr>
      </p:pic>
      <p:sp>
        <p:nvSpPr>
          <p:cNvPr id="2" name="Title 1">
            <a:extLst>
              <a:ext uri="{FF2B5EF4-FFF2-40B4-BE49-F238E27FC236}">
                <a16:creationId xmlns:a16="http://schemas.microsoft.com/office/drawing/2014/main" id="{41B5F783-8A7A-9840-F9DB-0F9A1666DCEB}"/>
              </a:ext>
            </a:extLst>
          </p:cNvPr>
          <p:cNvSpPr>
            <a:spLocks noGrp="1"/>
          </p:cNvSpPr>
          <p:nvPr>
            <p:ph type="title"/>
          </p:nvPr>
        </p:nvSpPr>
        <p:spPr>
          <a:xfrm>
            <a:off x="494664" y="476250"/>
            <a:ext cx="11233151" cy="1007027"/>
          </a:xfrm>
        </p:spPr>
        <p:txBody>
          <a:bodyPr/>
          <a:lstStyle>
            <a:lvl1pPr>
              <a:defRPr sz="7200" b="0" cap="all" baseline="0">
                <a:solidFill>
                  <a:srgbClr val="C4DCE7"/>
                </a:solidFill>
              </a:defRPr>
            </a:lvl1pPr>
          </a:lstStyle>
          <a:p>
            <a:r>
              <a:rPr lang="en-GB" dirty="0"/>
              <a:t>Click to edit Master title style</a:t>
            </a:r>
          </a:p>
        </p:txBody>
      </p:sp>
      <p:sp>
        <p:nvSpPr>
          <p:cNvPr id="5" name="Footer Placeholder 4">
            <a:extLst>
              <a:ext uri="{FF2B5EF4-FFF2-40B4-BE49-F238E27FC236}">
                <a16:creationId xmlns:a16="http://schemas.microsoft.com/office/drawing/2014/main" id="{F7843C6D-BF32-1EAE-9043-0FCB446599D8}"/>
              </a:ext>
            </a:extLst>
          </p:cNvPr>
          <p:cNvSpPr>
            <a:spLocks noGrp="1"/>
          </p:cNvSpPr>
          <p:nvPr>
            <p:ph type="ftr" sz="quarter" idx="11"/>
          </p:nvPr>
        </p:nvSpPr>
        <p:spPr/>
        <p:txBody>
          <a:bodyPr/>
          <a:lstStyle>
            <a:lvl1pPr>
              <a:defRPr>
                <a:solidFill>
                  <a:srgbClr val="C4DCE7"/>
                </a:solidFill>
              </a:defRPr>
            </a:lvl1pPr>
          </a:lstStyle>
          <a:p>
            <a:r>
              <a:rPr lang="en-GB"/>
              <a:t>Private &amp; confidential</a:t>
            </a:r>
            <a:endParaRPr lang="en-GB" dirty="0"/>
          </a:p>
        </p:txBody>
      </p:sp>
      <p:sp>
        <p:nvSpPr>
          <p:cNvPr id="6" name="Slide Number Placeholder 5">
            <a:extLst>
              <a:ext uri="{FF2B5EF4-FFF2-40B4-BE49-F238E27FC236}">
                <a16:creationId xmlns:a16="http://schemas.microsoft.com/office/drawing/2014/main" id="{060124BC-4FB3-BD56-4CDB-D41A127A9471}"/>
              </a:ext>
            </a:extLst>
          </p:cNvPr>
          <p:cNvSpPr>
            <a:spLocks noGrp="1"/>
          </p:cNvSpPr>
          <p:nvPr>
            <p:ph type="sldNum" sz="quarter" idx="12"/>
          </p:nvPr>
        </p:nvSpPr>
        <p:spPr/>
        <p:txBody>
          <a:bodyPr/>
          <a:lstStyle>
            <a:lvl1pPr>
              <a:defRPr>
                <a:solidFill>
                  <a:srgbClr val="C4DCE7"/>
                </a:solidFill>
              </a:defRPr>
            </a:lvl1pPr>
          </a:lstStyle>
          <a:p>
            <a:fld id="{C57EC9A4-B98A-45F3-8020-152340DC5255}" type="slidenum">
              <a:rPr lang="en-GB" smtClean="0"/>
              <a:pPr/>
              <a:t>‹#›</a:t>
            </a:fld>
            <a:endParaRPr lang="en-GB" dirty="0"/>
          </a:p>
        </p:txBody>
      </p:sp>
      <p:sp>
        <p:nvSpPr>
          <p:cNvPr id="11" name="TextBox 10">
            <a:extLst>
              <a:ext uri="{FF2B5EF4-FFF2-40B4-BE49-F238E27FC236}">
                <a16:creationId xmlns:a16="http://schemas.microsoft.com/office/drawing/2014/main" id="{DF60ACCC-FE23-45B5-9916-1118C1B400A7}"/>
              </a:ext>
            </a:extLst>
          </p:cNvPr>
          <p:cNvSpPr txBox="1"/>
          <p:nvPr userDrawn="1"/>
        </p:nvSpPr>
        <p:spPr>
          <a:xfrm>
            <a:off x="479425" y="6496685"/>
            <a:ext cx="751205" cy="230832"/>
          </a:xfrm>
          <a:prstGeom prst="rect">
            <a:avLst/>
          </a:prstGeom>
          <a:noFill/>
        </p:spPr>
        <p:txBody>
          <a:bodyPr wrap="square" lIns="0" tIns="0" rIns="0" bIns="0" rtlCol="0">
            <a:noAutofit/>
          </a:bodyPr>
          <a:lstStyle/>
          <a:p>
            <a:pPr marR="0" algn="l" rtl="0"/>
            <a:r>
              <a:rPr lang="en-GB" sz="900" b="0" i="0" u="none" strike="noStrike" baseline="0" dirty="0" err="1">
                <a:solidFill>
                  <a:srgbClr val="C4DCE7"/>
                </a:solidFill>
                <a:latin typeface="Arial" panose="020B0604020202020204" pitchFamily="34" charset="0"/>
              </a:rPr>
              <a:t>AtkinsRéalis</a:t>
            </a:r>
            <a:r>
              <a:rPr lang="en-GB" sz="900" b="0" i="0" u="none" strike="noStrike" baseline="0" dirty="0">
                <a:solidFill>
                  <a:srgbClr val="C4DCE7"/>
                </a:solidFill>
                <a:latin typeface="Arial" panose="020B0604020202020204" pitchFamily="34" charset="0"/>
              </a:rPr>
              <a:t>  </a:t>
            </a:r>
          </a:p>
        </p:txBody>
      </p:sp>
      <p:pic>
        <p:nvPicPr>
          <p:cNvPr id="13" name="Picture 12">
            <a:extLst>
              <a:ext uri="{FF2B5EF4-FFF2-40B4-BE49-F238E27FC236}">
                <a16:creationId xmlns:a16="http://schemas.microsoft.com/office/drawing/2014/main" id="{7FEC6797-FD48-62B6-12C6-515261C8CE55}"/>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3458" y="6436168"/>
            <a:ext cx="247990" cy="169919"/>
          </a:xfrm>
          <a:prstGeom prst="rect">
            <a:avLst/>
          </a:prstGeom>
        </p:spPr>
      </p:pic>
      <p:sp>
        <p:nvSpPr>
          <p:cNvPr id="3" name="Table Placeholder 9">
            <a:extLst>
              <a:ext uri="{FF2B5EF4-FFF2-40B4-BE49-F238E27FC236}">
                <a16:creationId xmlns:a16="http://schemas.microsoft.com/office/drawing/2014/main" id="{5F22517E-0251-A2AA-45F0-017E9B0134E3}"/>
              </a:ext>
            </a:extLst>
          </p:cNvPr>
          <p:cNvSpPr>
            <a:spLocks noGrp="1"/>
          </p:cNvSpPr>
          <p:nvPr>
            <p:ph type="tbl" sz="quarter" idx="13"/>
          </p:nvPr>
        </p:nvSpPr>
        <p:spPr>
          <a:xfrm>
            <a:off x="479425" y="3043238"/>
            <a:ext cx="8659813" cy="3338512"/>
          </a:xfrm>
        </p:spPr>
        <p:txBody>
          <a:bodyPr/>
          <a:lstStyle>
            <a:lvl1pPr>
              <a:buClr>
                <a:schemeClr val="bg2"/>
              </a:buClr>
              <a:defRPr>
                <a:solidFill>
                  <a:srgbClr val="C4DCE7"/>
                </a:solidFill>
              </a:defRPr>
            </a:lvl1pPr>
          </a:lstStyle>
          <a:p>
            <a:r>
              <a:rPr lang="en-GB" dirty="0"/>
              <a:t>Click icon to add table</a:t>
            </a:r>
          </a:p>
        </p:txBody>
      </p:sp>
    </p:spTree>
    <p:extLst>
      <p:ext uri="{BB962C8B-B14F-4D97-AF65-F5344CB8AC3E}">
        <p14:creationId xmlns:p14="http://schemas.microsoft.com/office/powerpoint/2010/main" val="196092728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rgbClr val="C4DCE7"/>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63C481-8B7B-4A78-6491-484E41CED18A}"/>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39238" y="6033549"/>
            <a:ext cx="2574431" cy="348202"/>
          </a:xfrm>
          <a:prstGeom prst="rect">
            <a:avLst/>
          </a:prstGeom>
        </p:spPr>
      </p:pic>
      <p:pic>
        <p:nvPicPr>
          <p:cNvPr id="4" name="Picture 3">
            <a:extLst>
              <a:ext uri="{FF2B5EF4-FFF2-40B4-BE49-F238E27FC236}">
                <a16:creationId xmlns:a16="http://schemas.microsoft.com/office/drawing/2014/main" id="{A67F43F3-A9F1-CB43-392C-2E87D7AA4C4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 y="0"/>
            <a:ext cx="12349212" cy="6862046"/>
          </a:xfrm>
          <a:prstGeom prst="rect">
            <a:avLst/>
          </a:prstGeom>
        </p:spPr>
      </p:pic>
    </p:spTree>
    <p:extLst>
      <p:ext uri="{BB962C8B-B14F-4D97-AF65-F5344CB8AC3E}">
        <p14:creationId xmlns:p14="http://schemas.microsoft.com/office/powerpoint/2010/main" val="170440163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4323389-9AFE-FE82-2013-EAA35A382A8E}"/>
              </a:ext>
            </a:extLst>
          </p:cNvPr>
          <p:cNvSpPr>
            <a:spLocks noGrp="1"/>
          </p:cNvSpPr>
          <p:nvPr>
            <p:ph type="dt" sz="half" idx="10"/>
          </p:nvPr>
        </p:nvSpPr>
        <p:spPr>
          <a:xfrm>
            <a:off x="838200" y="6356350"/>
            <a:ext cx="2743200" cy="365125"/>
          </a:xfrm>
          <a:prstGeom prst="rect">
            <a:avLst/>
          </a:prstGeom>
        </p:spPr>
        <p:txBody>
          <a:bodyPr/>
          <a:lstStyle/>
          <a:p>
            <a:fld id="{188F6D8A-94EF-49B1-B2D2-5CC72D53A0C1}" type="datetimeFigureOut">
              <a:rPr lang="en-GB" smtClean="0"/>
              <a:t>13/08/2025</a:t>
            </a:fld>
            <a:endParaRPr lang="en-GB"/>
          </a:p>
        </p:txBody>
      </p:sp>
      <p:sp>
        <p:nvSpPr>
          <p:cNvPr id="5" name="Footer Placeholder 4">
            <a:extLst>
              <a:ext uri="{FF2B5EF4-FFF2-40B4-BE49-F238E27FC236}">
                <a16:creationId xmlns:a16="http://schemas.microsoft.com/office/drawing/2014/main" id="{5479454D-C55F-A577-A78A-4E24BFD182F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51C9BC9A-5D14-7385-729A-5FEB1A4029C6}"/>
              </a:ext>
            </a:extLst>
          </p:cNvPr>
          <p:cNvSpPr>
            <a:spLocks noGrp="1"/>
          </p:cNvSpPr>
          <p:nvPr>
            <p:ph type="sldNum" sz="quarter" idx="12"/>
          </p:nvPr>
        </p:nvSpPr>
        <p:spPr>
          <a:xfrm>
            <a:off x="8610600" y="6356350"/>
            <a:ext cx="2743200" cy="365125"/>
          </a:xfrm>
          <a:prstGeom prst="rect">
            <a:avLst/>
          </a:prstGeom>
        </p:spPr>
        <p:txBody>
          <a:bodyPr/>
          <a:lstStyle/>
          <a:p>
            <a:fld id="{D59706AE-D9A0-4ED9-91CC-3D81F5A2128F}" type="slidenum">
              <a:rPr lang="en-GB" smtClean="0"/>
              <a:t>‹#›</a:t>
            </a:fld>
            <a:endParaRPr lang="en-GB"/>
          </a:p>
        </p:txBody>
      </p:sp>
      <p:pic>
        <p:nvPicPr>
          <p:cNvPr id="7" name="Picture 6">
            <a:extLst>
              <a:ext uri="{FF2B5EF4-FFF2-40B4-BE49-F238E27FC236}">
                <a16:creationId xmlns:a16="http://schemas.microsoft.com/office/drawing/2014/main" id="{5F890321-54AC-863B-3308-F7AECD1E056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 y="0"/>
            <a:ext cx="12349212" cy="6862045"/>
          </a:xfrm>
          <a:prstGeom prst="rect">
            <a:avLst/>
          </a:prstGeom>
        </p:spPr>
      </p:pic>
    </p:spTree>
    <p:extLst>
      <p:ext uri="{BB962C8B-B14F-4D97-AF65-F5344CB8AC3E}">
        <p14:creationId xmlns:p14="http://schemas.microsoft.com/office/powerpoint/2010/main" val="97767556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6_Title Slide 2">
    <p:bg>
      <p:bgPr>
        <a:solidFill>
          <a:srgbClr val="C4DCE7"/>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63C481-8B7B-4A78-6491-484E41CED18A}"/>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39238" y="6033549"/>
            <a:ext cx="2574431" cy="348202"/>
          </a:xfrm>
          <a:prstGeom prst="rect">
            <a:avLst/>
          </a:prstGeom>
        </p:spPr>
      </p:pic>
      <p:pic>
        <p:nvPicPr>
          <p:cNvPr id="4" name="Picture 3">
            <a:extLst>
              <a:ext uri="{FF2B5EF4-FFF2-40B4-BE49-F238E27FC236}">
                <a16:creationId xmlns:a16="http://schemas.microsoft.com/office/drawing/2014/main" id="{A67F43F3-A9F1-CB43-392C-2E87D7AA4C4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 y="0"/>
            <a:ext cx="12349212" cy="6862045"/>
          </a:xfrm>
          <a:prstGeom prst="rect">
            <a:avLst/>
          </a:prstGeom>
        </p:spPr>
      </p:pic>
    </p:spTree>
    <p:extLst>
      <p:ext uri="{BB962C8B-B14F-4D97-AF65-F5344CB8AC3E}">
        <p14:creationId xmlns:p14="http://schemas.microsoft.com/office/powerpoint/2010/main" val="27459126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4323389-9AFE-FE82-2013-EAA35A382A8E}"/>
              </a:ext>
            </a:extLst>
          </p:cNvPr>
          <p:cNvSpPr>
            <a:spLocks noGrp="1"/>
          </p:cNvSpPr>
          <p:nvPr>
            <p:ph type="dt" sz="half" idx="10"/>
          </p:nvPr>
        </p:nvSpPr>
        <p:spPr>
          <a:xfrm>
            <a:off x="838200" y="6356350"/>
            <a:ext cx="2743200" cy="365125"/>
          </a:xfrm>
          <a:prstGeom prst="rect">
            <a:avLst/>
          </a:prstGeom>
        </p:spPr>
        <p:txBody>
          <a:bodyPr/>
          <a:lstStyle/>
          <a:p>
            <a:fld id="{188F6D8A-94EF-49B1-B2D2-5CC72D53A0C1}" type="datetimeFigureOut">
              <a:rPr lang="en-GB" smtClean="0"/>
              <a:t>13/08/2025</a:t>
            </a:fld>
            <a:endParaRPr lang="en-GB"/>
          </a:p>
        </p:txBody>
      </p:sp>
      <p:sp>
        <p:nvSpPr>
          <p:cNvPr id="5" name="Footer Placeholder 4">
            <a:extLst>
              <a:ext uri="{FF2B5EF4-FFF2-40B4-BE49-F238E27FC236}">
                <a16:creationId xmlns:a16="http://schemas.microsoft.com/office/drawing/2014/main" id="{5479454D-C55F-A577-A78A-4E24BFD182F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51C9BC9A-5D14-7385-729A-5FEB1A4029C6}"/>
              </a:ext>
            </a:extLst>
          </p:cNvPr>
          <p:cNvSpPr>
            <a:spLocks noGrp="1"/>
          </p:cNvSpPr>
          <p:nvPr>
            <p:ph type="sldNum" sz="quarter" idx="12"/>
          </p:nvPr>
        </p:nvSpPr>
        <p:spPr>
          <a:xfrm>
            <a:off x="8610600" y="6356350"/>
            <a:ext cx="2743200" cy="365125"/>
          </a:xfrm>
          <a:prstGeom prst="rect">
            <a:avLst/>
          </a:prstGeom>
        </p:spPr>
        <p:txBody>
          <a:bodyPr/>
          <a:lstStyle/>
          <a:p>
            <a:fld id="{D59706AE-D9A0-4ED9-91CC-3D81F5A2128F}" type="slidenum">
              <a:rPr lang="en-GB" smtClean="0"/>
              <a:t>‹#›</a:t>
            </a:fld>
            <a:endParaRPr lang="en-GB"/>
          </a:p>
        </p:txBody>
      </p:sp>
      <p:pic>
        <p:nvPicPr>
          <p:cNvPr id="7" name="Picture 6">
            <a:extLst>
              <a:ext uri="{FF2B5EF4-FFF2-40B4-BE49-F238E27FC236}">
                <a16:creationId xmlns:a16="http://schemas.microsoft.com/office/drawing/2014/main" id="{5F890321-54AC-863B-3308-F7AECD1E056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349210" cy="6862045"/>
          </a:xfrm>
          <a:prstGeom prst="rect">
            <a:avLst/>
          </a:prstGeom>
        </p:spPr>
      </p:pic>
    </p:spTree>
    <p:extLst>
      <p:ext uri="{BB962C8B-B14F-4D97-AF65-F5344CB8AC3E}">
        <p14:creationId xmlns:p14="http://schemas.microsoft.com/office/powerpoint/2010/main" val="235531236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2 content righ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BFAF98-3342-6A19-7AB7-C27E5C207F0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349210" cy="6862045"/>
          </a:xfrm>
          <a:prstGeom prst="rect">
            <a:avLst/>
          </a:prstGeom>
        </p:spPr>
      </p:pic>
    </p:spTree>
    <p:extLst>
      <p:ext uri="{BB962C8B-B14F-4D97-AF65-F5344CB8AC3E}">
        <p14:creationId xmlns:p14="http://schemas.microsoft.com/office/powerpoint/2010/main" val="244434263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Title Slide 2">
    <p:bg>
      <p:bgPr>
        <a:solidFill>
          <a:srgbClr val="C4DCE7"/>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63C481-8B7B-4A78-6491-484E41CED18A}"/>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39238" y="6033549"/>
            <a:ext cx="2574431" cy="348202"/>
          </a:xfrm>
          <a:prstGeom prst="rect">
            <a:avLst/>
          </a:prstGeom>
        </p:spPr>
      </p:pic>
      <p:pic>
        <p:nvPicPr>
          <p:cNvPr id="4" name="Picture 3">
            <a:extLst>
              <a:ext uri="{FF2B5EF4-FFF2-40B4-BE49-F238E27FC236}">
                <a16:creationId xmlns:a16="http://schemas.microsoft.com/office/drawing/2014/main" id="{A67F43F3-A9F1-CB43-392C-2E87D7AA4C4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0" y="0"/>
            <a:ext cx="12349210" cy="6862045"/>
          </a:xfrm>
          <a:prstGeom prst="rect">
            <a:avLst/>
          </a:prstGeom>
        </p:spPr>
      </p:pic>
    </p:spTree>
    <p:extLst>
      <p:ext uri="{BB962C8B-B14F-4D97-AF65-F5344CB8AC3E}">
        <p14:creationId xmlns:p14="http://schemas.microsoft.com/office/powerpoint/2010/main" val="78815221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Title 2 content righ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BFAF98-3342-6A19-7AB7-C27E5C207F0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94" y="0"/>
            <a:ext cx="12347822" cy="6862045"/>
          </a:xfrm>
          <a:prstGeom prst="rect">
            <a:avLst/>
          </a:prstGeom>
        </p:spPr>
      </p:pic>
    </p:spTree>
    <p:extLst>
      <p:ext uri="{BB962C8B-B14F-4D97-AF65-F5344CB8AC3E}">
        <p14:creationId xmlns:p14="http://schemas.microsoft.com/office/powerpoint/2010/main" val="232090875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7_Title Slide 2">
    <p:bg>
      <p:bgPr>
        <a:solidFill>
          <a:srgbClr val="C4DCE7"/>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63C481-8B7B-4A78-6491-484E41CED18A}"/>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39238" y="6033549"/>
            <a:ext cx="2574431" cy="348202"/>
          </a:xfrm>
          <a:prstGeom prst="rect">
            <a:avLst/>
          </a:prstGeom>
        </p:spPr>
      </p:pic>
      <p:pic>
        <p:nvPicPr>
          <p:cNvPr id="4" name="Picture 3">
            <a:extLst>
              <a:ext uri="{FF2B5EF4-FFF2-40B4-BE49-F238E27FC236}">
                <a16:creationId xmlns:a16="http://schemas.microsoft.com/office/drawing/2014/main" id="{A67F43F3-A9F1-CB43-392C-2E87D7AA4C4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94" y="0"/>
            <a:ext cx="12347822" cy="6862045"/>
          </a:xfrm>
          <a:prstGeom prst="rect">
            <a:avLst/>
          </a:prstGeom>
        </p:spPr>
      </p:pic>
    </p:spTree>
    <p:extLst>
      <p:ext uri="{BB962C8B-B14F-4D97-AF65-F5344CB8AC3E}">
        <p14:creationId xmlns:p14="http://schemas.microsoft.com/office/powerpoint/2010/main" val="156657851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_Title Slide 2">
    <p:bg>
      <p:bgPr>
        <a:solidFill>
          <a:srgbClr val="C4DCE7"/>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63C481-8B7B-4A78-6491-484E41CED18A}"/>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39238" y="6033549"/>
            <a:ext cx="2574431" cy="348202"/>
          </a:xfrm>
          <a:prstGeom prst="rect">
            <a:avLst/>
          </a:prstGeom>
        </p:spPr>
      </p:pic>
      <p:pic>
        <p:nvPicPr>
          <p:cNvPr id="4" name="Picture 3">
            <a:extLst>
              <a:ext uri="{FF2B5EF4-FFF2-40B4-BE49-F238E27FC236}">
                <a16:creationId xmlns:a16="http://schemas.microsoft.com/office/drawing/2014/main" id="{A67F43F3-A9F1-CB43-392C-2E87D7AA4C4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0" y="0"/>
            <a:ext cx="12349210" cy="6862044"/>
          </a:xfrm>
          <a:prstGeom prst="rect">
            <a:avLst/>
          </a:prstGeom>
        </p:spPr>
      </p:pic>
    </p:spTree>
    <p:extLst>
      <p:ext uri="{BB962C8B-B14F-4D97-AF65-F5344CB8AC3E}">
        <p14:creationId xmlns:p14="http://schemas.microsoft.com/office/powerpoint/2010/main" val="85236928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Title Slide 2">
    <p:bg>
      <p:bgPr>
        <a:solidFill>
          <a:srgbClr val="C4DCE7"/>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63C481-8B7B-4A78-6491-484E41CED18A}"/>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39238" y="6033549"/>
            <a:ext cx="2574431" cy="348202"/>
          </a:xfrm>
          <a:prstGeom prst="rect">
            <a:avLst/>
          </a:prstGeom>
        </p:spPr>
      </p:pic>
      <p:pic>
        <p:nvPicPr>
          <p:cNvPr id="4" name="Picture 3">
            <a:extLst>
              <a:ext uri="{FF2B5EF4-FFF2-40B4-BE49-F238E27FC236}">
                <a16:creationId xmlns:a16="http://schemas.microsoft.com/office/drawing/2014/main" id="{A67F43F3-A9F1-CB43-392C-2E87D7AA4C4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0" y="0"/>
            <a:ext cx="12349209" cy="6862044"/>
          </a:xfrm>
          <a:prstGeom prst="rect">
            <a:avLst/>
          </a:prstGeom>
        </p:spPr>
      </p:pic>
    </p:spTree>
    <p:extLst>
      <p:ext uri="{BB962C8B-B14F-4D97-AF65-F5344CB8AC3E}">
        <p14:creationId xmlns:p14="http://schemas.microsoft.com/office/powerpoint/2010/main" val="1304898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1">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5F783-8A7A-9840-F9DB-0F9A1666DCEB}"/>
              </a:ext>
            </a:extLst>
          </p:cNvPr>
          <p:cNvSpPr>
            <a:spLocks noGrp="1"/>
          </p:cNvSpPr>
          <p:nvPr>
            <p:ph type="title"/>
          </p:nvPr>
        </p:nvSpPr>
        <p:spPr>
          <a:xfrm>
            <a:off x="494664" y="476250"/>
            <a:ext cx="11233151" cy="1007027"/>
          </a:xfrm>
        </p:spPr>
        <p:txBody>
          <a:bodyPr/>
          <a:lstStyle>
            <a:lvl1pPr>
              <a:defRPr sz="7200" b="0" cap="all" baseline="0">
                <a:solidFill>
                  <a:srgbClr val="C4DCE7"/>
                </a:solidFill>
              </a:defRPr>
            </a:lvl1pPr>
          </a:lstStyle>
          <a:p>
            <a:r>
              <a:rPr lang="en-GB" dirty="0"/>
              <a:t>Click to edit Master title style</a:t>
            </a:r>
          </a:p>
        </p:txBody>
      </p:sp>
      <p:sp>
        <p:nvSpPr>
          <p:cNvPr id="5" name="Footer Placeholder 4">
            <a:extLst>
              <a:ext uri="{FF2B5EF4-FFF2-40B4-BE49-F238E27FC236}">
                <a16:creationId xmlns:a16="http://schemas.microsoft.com/office/drawing/2014/main" id="{F7843C6D-BF32-1EAE-9043-0FCB446599D8}"/>
              </a:ext>
            </a:extLst>
          </p:cNvPr>
          <p:cNvSpPr>
            <a:spLocks noGrp="1"/>
          </p:cNvSpPr>
          <p:nvPr>
            <p:ph type="ftr" sz="quarter" idx="11"/>
          </p:nvPr>
        </p:nvSpPr>
        <p:spPr/>
        <p:txBody>
          <a:bodyPr/>
          <a:lstStyle>
            <a:lvl1pPr>
              <a:defRPr>
                <a:solidFill>
                  <a:srgbClr val="C4DCE7"/>
                </a:solidFill>
              </a:defRPr>
            </a:lvl1pPr>
          </a:lstStyle>
          <a:p>
            <a:r>
              <a:rPr lang="en-GB"/>
              <a:t>Private &amp; confidential</a:t>
            </a:r>
          </a:p>
        </p:txBody>
      </p:sp>
      <p:sp>
        <p:nvSpPr>
          <p:cNvPr id="6" name="Slide Number Placeholder 5">
            <a:extLst>
              <a:ext uri="{FF2B5EF4-FFF2-40B4-BE49-F238E27FC236}">
                <a16:creationId xmlns:a16="http://schemas.microsoft.com/office/drawing/2014/main" id="{060124BC-4FB3-BD56-4CDB-D41A127A9471}"/>
              </a:ext>
            </a:extLst>
          </p:cNvPr>
          <p:cNvSpPr>
            <a:spLocks noGrp="1"/>
          </p:cNvSpPr>
          <p:nvPr>
            <p:ph type="sldNum" sz="quarter" idx="12"/>
          </p:nvPr>
        </p:nvSpPr>
        <p:spPr/>
        <p:txBody>
          <a:bodyPr/>
          <a:lstStyle>
            <a:lvl1pPr>
              <a:defRPr>
                <a:solidFill>
                  <a:srgbClr val="C4DCE7"/>
                </a:solidFill>
              </a:defRPr>
            </a:lvl1pPr>
          </a:lstStyle>
          <a:p>
            <a:fld id="{C57EC9A4-B98A-45F3-8020-152340DC5255}" type="slidenum">
              <a:rPr lang="en-GB" smtClean="0"/>
              <a:pPr/>
              <a:t>‹#›</a:t>
            </a:fld>
            <a:endParaRPr lang="en-GB" dirty="0"/>
          </a:p>
        </p:txBody>
      </p:sp>
      <p:sp>
        <p:nvSpPr>
          <p:cNvPr id="10" name="Table Placeholder 9">
            <a:extLst>
              <a:ext uri="{FF2B5EF4-FFF2-40B4-BE49-F238E27FC236}">
                <a16:creationId xmlns:a16="http://schemas.microsoft.com/office/drawing/2014/main" id="{3589917E-9377-BE3B-D8D8-5F8109C73972}"/>
              </a:ext>
            </a:extLst>
          </p:cNvPr>
          <p:cNvSpPr>
            <a:spLocks noGrp="1"/>
          </p:cNvSpPr>
          <p:nvPr>
            <p:ph type="tbl" sz="quarter" idx="13"/>
          </p:nvPr>
        </p:nvSpPr>
        <p:spPr>
          <a:xfrm>
            <a:off x="479425" y="3043238"/>
            <a:ext cx="8659813" cy="3338512"/>
          </a:xfrm>
        </p:spPr>
        <p:txBody>
          <a:bodyPr/>
          <a:lstStyle>
            <a:lvl1pPr>
              <a:buClr>
                <a:schemeClr val="bg2"/>
              </a:buClr>
              <a:defRPr>
                <a:solidFill>
                  <a:srgbClr val="C4DCE7"/>
                </a:solidFill>
              </a:defRPr>
            </a:lvl1pPr>
          </a:lstStyle>
          <a:p>
            <a:r>
              <a:rPr lang="en-GB" dirty="0"/>
              <a:t>Click icon to add table</a:t>
            </a:r>
          </a:p>
        </p:txBody>
      </p:sp>
      <p:sp>
        <p:nvSpPr>
          <p:cNvPr id="11" name="TextBox 10">
            <a:extLst>
              <a:ext uri="{FF2B5EF4-FFF2-40B4-BE49-F238E27FC236}">
                <a16:creationId xmlns:a16="http://schemas.microsoft.com/office/drawing/2014/main" id="{DF60ACCC-FE23-45B5-9916-1118C1B400A7}"/>
              </a:ext>
            </a:extLst>
          </p:cNvPr>
          <p:cNvSpPr txBox="1"/>
          <p:nvPr userDrawn="1"/>
        </p:nvSpPr>
        <p:spPr>
          <a:xfrm>
            <a:off x="479425" y="6496685"/>
            <a:ext cx="751205" cy="230832"/>
          </a:xfrm>
          <a:prstGeom prst="rect">
            <a:avLst/>
          </a:prstGeom>
          <a:noFill/>
        </p:spPr>
        <p:txBody>
          <a:bodyPr wrap="square" lIns="0" tIns="0" rIns="0" bIns="0" rtlCol="0">
            <a:noAutofit/>
          </a:bodyPr>
          <a:lstStyle/>
          <a:p>
            <a:pPr marR="0" algn="l" rtl="0"/>
            <a:r>
              <a:rPr lang="en-GB" sz="900" b="0" i="0" u="none" strike="noStrike" baseline="0" dirty="0" err="1">
                <a:solidFill>
                  <a:srgbClr val="C4DCE7"/>
                </a:solidFill>
                <a:latin typeface="Arial" panose="020B0604020202020204" pitchFamily="34" charset="0"/>
              </a:rPr>
              <a:t>AtkinsRéalis</a:t>
            </a:r>
            <a:r>
              <a:rPr lang="en-GB" sz="900" b="0" i="0" u="none" strike="noStrike" baseline="0" dirty="0">
                <a:solidFill>
                  <a:srgbClr val="C4DCE7"/>
                </a:solidFill>
                <a:latin typeface="Arial" panose="020B0604020202020204" pitchFamily="34" charset="0"/>
              </a:rPr>
              <a:t>  </a:t>
            </a:r>
          </a:p>
        </p:txBody>
      </p:sp>
      <p:pic>
        <p:nvPicPr>
          <p:cNvPr id="13" name="Picture 12">
            <a:extLst>
              <a:ext uri="{FF2B5EF4-FFF2-40B4-BE49-F238E27FC236}">
                <a16:creationId xmlns:a16="http://schemas.microsoft.com/office/drawing/2014/main" id="{7FEC6797-FD48-62B6-12C6-515261C8CE55}"/>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13458" y="6436168"/>
            <a:ext cx="247990" cy="169919"/>
          </a:xfrm>
          <a:prstGeom prst="rect">
            <a:avLst/>
          </a:prstGeom>
        </p:spPr>
      </p:pic>
    </p:spTree>
    <p:extLst>
      <p:ext uri="{BB962C8B-B14F-4D97-AF65-F5344CB8AC3E}">
        <p14:creationId xmlns:p14="http://schemas.microsoft.com/office/powerpoint/2010/main" val="14147243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_Title Slide 2">
    <p:bg>
      <p:bgPr>
        <a:solidFill>
          <a:srgbClr val="C4DCE7"/>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63C481-8B7B-4A78-6491-484E41CED18A}"/>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39238" y="6033549"/>
            <a:ext cx="2574431" cy="348202"/>
          </a:xfrm>
          <a:prstGeom prst="rect">
            <a:avLst/>
          </a:prstGeom>
        </p:spPr>
      </p:pic>
      <p:pic>
        <p:nvPicPr>
          <p:cNvPr id="4" name="Picture 3">
            <a:extLst>
              <a:ext uri="{FF2B5EF4-FFF2-40B4-BE49-F238E27FC236}">
                <a16:creationId xmlns:a16="http://schemas.microsoft.com/office/drawing/2014/main" id="{A67F43F3-A9F1-CB43-392C-2E87D7AA4C4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0" y="0"/>
            <a:ext cx="12349209" cy="6862043"/>
          </a:xfrm>
          <a:prstGeom prst="rect">
            <a:avLst/>
          </a:prstGeom>
        </p:spPr>
      </p:pic>
    </p:spTree>
    <p:extLst>
      <p:ext uri="{BB962C8B-B14F-4D97-AF65-F5344CB8AC3E}">
        <p14:creationId xmlns:p14="http://schemas.microsoft.com/office/powerpoint/2010/main" val="8336054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5_Title Slide 2">
    <p:bg>
      <p:bgPr>
        <a:solidFill>
          <a:srgbClr val="C4DCE7"/>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63C481-8B7B-4A78-6491-484E41CED18A}"/>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39238" y="6033549"/>
            <a:ext cx="2574431" cy="348202"/>
          </a:xfrm>
          <a:prstGeom prst="rect">
            <a:avLst/>
          </a:prstGeom>
        </p:spPr>
      </p:pic>
      <p:pic>
        <p:nvPicPr>
          <p:cNvPr id="4" name="Picture 3">
            <a:extLst>
              <a:ext uri="{FF2B5EF4-FFF2-40B4-BE49-F238E27FC236}">
                <a16:creationId xmlns:a16="http://schemas.microsoft.com/office/drawing/2014/main" id="{A67F43F3-A9F1-CB43-392C-2E87D7AA4C4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 y="0"/>
            <a:ext cx="12349207" cy="6862043"/>
          </a:xfrm>
          <a:prstGeom prst="rect">
            <a:avLst/>
          </a:prstGeom>
        </p:spPr>
      </p:pic>
    </p:spTree>
    <p:extLst>
      <p:ext uri="{BB962C8B-B14F-4D97-AF65-F5344CB8AC3E}">
        <p14:creationId xmlns:p14="http://schemas.microsoft.com/office/powerpoint/2010/main" val="246089586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Motion graphic">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AB8BA56-6A72-A09C-28D6-85D3E252293A}"/>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336915934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1_Motion graphic">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47B3BFC-1E8D-994D-FEB4-1EC1A3526856}"/>
              </a:ext>
            </a:extLst>
          </p:cNvPr>
          <p:cNvSpPr/>
          <p:nvPr userDrawn="1"/>
        </p:nvSpPr>
        <p:spPr>
          <a:xfrm>
            <a:off x="0" y="0"/>
            <a:ext cx="12192000" cy="6858000"/>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2779E434-5B7C-37C4-0CB4-BEC443CF2217}"/>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181709105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Welcome">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B0FF9BF-4B84-73DB-964D-9AB2F8073322}"/>
              </a:ext>
            </a:extLst>
          </p:cNvPr>
          <p:cNvSpPr>
            <a:spLocks noGrp="1"/>
          </p:cNvSpPr>
          <p:nvPr>
            <p:ph type="body" sz="quarter" idx="10"/>
          </p:nvPr>
        </p:nvSpPr>
        <p:spPr>
          <a:xfrm>
            <a:off x="479425" y="3737987"/>
            <a:ext cx="4597400" cy="2643763"/>
          </a:xfrm>
        </p:spPr>
        <p:txBody>
          <a:bodyPr anchor="b" anchorCtr="0"/>
          <a:lstStyle>
            <a:lvl1pPr>
              <a:defRPr sz="1500"/>
            </a:lvl1pPr>
            <a:lvl2pPr>
              <a:defRPr sz="1500"/>
            </a:lvl2pPr>
            <a:lvl3pPr>
              <a:defRPr sz="1500"/>
            </a:lvl3pPr>
            <a:lvl4pPr>
              <a:defRPr sz="1500"/>
            </a:lvl4pPr>
            <a:lvl5pPr>
              <a:defRPr sz="15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4" name="Picture 3" descr="Graphic saying welcome">
            <a:extLst>
              <a:ext uri="{FF2B5EF4-FFF2-40B4-BE49-F238E27FC236}">
                <a16:creationId xmlns:a16="http://schemas.microsoft.com/office/drawing/2014/main" id="{7B09803B-A962-E81F-D28A-4968889A9832}"/>
              </a:ext>
              <a:ext uri="{C183D7F6-B498-43B3-948B-1728B52AA6E4}">
                <adec:decorative xmlns:adec="http://schemas.microsoft.com/office/drawing/2017/decorative" val="0"/>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21298" y="225491"/>
            <a:ext cx="7548465" cy="2643764"/>
          </a:xfrm>
          <a:prstGeom prst="rect">
            <a:avLst/>
          </a:prstGeom>
        </p:spPr>
      </p:pic>
    </p:spTree>
    <p:extLst>
      <p:ext uri="{BB962C8B-B14F-4D97-AF65-F5344CB8AC3E}">
        <p14:creationId xmlns:p14="http://schemas.microsoft.com/office/powerpoint/2010/main" val="164330771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387D4E0-C4DB-20C6-863F-05AB9004A114}"/>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92" y="0"/>
            <a:ext cx="12190815" cy="6858000"/>
          </a:xfrm>
          <a:prstGeom prst="rect">
            <a:avLst/>
          </a:prstGeom>
        </p:spPr>
      </p:pic>
      <p:pic>
        <p:nvPicPr>
          <p:cNvPr id="3" name="Picture 2">
            <a:extLst>
              <a:ext uri="{FF2B5EF4-FFF2-40B4-BE49-F238E27FC236}">
                <a16:creationId xmlns:a16="http://schemas.microsoft.com/office/drawing/2014/main" id="{615FB48E-FA36-D5CE-1F5E-DC92F67CB946}"/>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139238" y="6029642"/>
            <a:ext cx="2574431" cy="350308"/>
          </a:xfrm>
          <a:prstGeom prst="rect">
            <a:avLst/>
          </a:prstGeom>
        </p:spPr>
      </p:pic>
      <p:sp>
        <p:nvSpPr>
          <p:cNvPr id="2" name="Title 1">
            <a:extLst>
              <a:ext uri="{FF2B5EF4-FFF2-40B4-BE49-F238E27FC236}">
                <a16:creationId xmlns:a16="http://schemas.microsoft.com/office/drawing/2014/main" id="{C8FFE9DA-5F7C-91AE-0490-66A0F979B5AD}"/>
              </a:ext>
            </a:extLst>
          </p:cNvPr>
          <p:cNvSpPr>
            <a:spLocks noGrp="1"/>
          </p:cNvSpPr>
          <p:nvPr>
            <p:ph type="title"/>
          </p:nvPr>
        </p:nvSpPr>
        <p:spPr>
          <a:xfrm>
            <a:off x="479423" y="1659631"/>
            <a:ext cx="8659815" cy="2167424"/>
          </a:xfrm>
        </p:spPr>
        <p:txBody>
          <a:bodyPr/>
          <a:lstStyle>
            <a:lvl1pPr>
              <a:defRPr sz="7200" b="0" cap="all" baseline="0">
                <a:solidFill>
                  <a:srgbClr val="192D38"/>
                </a:solidFill>
              </a:defRPr>
            </a:lvl1pPr>
          </a:lstStyle>
          <a:p>
            <a:endParaRPr lang="en-GB" dirty="0"/>
          </a:p>
        </p:txBody>
      </p:sp>
      <p:sp>
        <p:nvSpPr>
          <p:cNvPr id="17" name="Date Placeholder 9">
            <a:extLst>
              <a:ext uri="{FF2B5EF4-FFF2-40B4-BE49-F238E27FC236}">
                <a16:creationId xmlns:a16="http://schemas.microsoft.com/office/drawing/2014/main" id="{D95F5715-5EC5-FBF5-F54C-358CEC21DC38}"/>
              </a:ext>
            </a:extLst>
          </p:cNvPr>
          <p:cNvSpPr>
            <a:spLocks noGrp="1"/>
          </p:cNvSpPr>
          <p:nvPr>
            <p:ph type="dt" sz="half" idx="10"/>
          </p:nvPr>
        </p:nvSpPr>
        <p:spPr>
          <a:xfrm>
            <a:off x="479425" y="4223843"/>
            <a:ext cx="2743200" cy="365125"/>
          </a:xfrm>
          <a:prstGeom prst="rect">
            <a:avLst/>
          </a:prstGeom>
        </p:spPr>
        <p:txBody>
          <a:bodyPr/>
          <a:lstStyle>
            <a:lvl1pPr>
              <a:defRPr sz="1600">
                <a:solidFill>
                  <a:srgbClr val="192D38"/>
                </a:solidFill>
              </a:defRPr>
            </a:lvl1pPr>
          </a:lstStyle>
          <a:p>
            <a:pPr>
              <a:defRPr/>
            </a:pPr>
            <a:r>
              <a:rPr lang="en-US"/>
              <a:t>September 2023</a:t>
            </a:r>
            <a:endParaRPr lang="en-GB" dirty="0"/>
          </a:p>
        </p:txBody>
      </p:sp>
    </p:spTree>
    <p:extLst>
      <p:ext uri="{BB962C8B-B14F-4D97-AF65-F5344CB8AC3E}">
        <p14:creationId xmlns:p14="http://schemas.microsoft.com/office/powerpoint/2010/main" val="114138319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rgbClr val="C4DCE7"/>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CBD3159-ECC3-615D-51A3-804B18876904}"/>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503" y="0"/>
            <a:ext cx="12178993" cy="6858000"/>
          </a:xfrm>
          <a:prstGeom prst="rect">
            <a:avLst/>
          </a:prstGeom>
        </p:spPr>
      </p:pic>
      <p:sp>
        <p:nvSpPr>
          <p:cNvPr id="10" name="Date Placeholder 9">
            <a:extLst>
              <a:ext uri="{FF2B5EF4-FFF2-40B4-BE49-F238E27FC236}">
                <a16:creationId xmlns:a16="http://schemas.microsoft.com/office/drawing/2014/main" id="{DA8D4E77-3682-0879-F9F4-17D117CC533B}"/>
              </a:ext>
            </a:extLst>
          </p:cNvPr>
          <p:cNvSpPr>
            <a:spLocks noGrp="1"/>
          </p:cNvSpPr>
          <p:nvPr>
            <p:ph type="dt" sz="half" idx="10"/>
          </p:nvPr>
        </p:nvSpPr>
        <p:spPr>
          <a:xfrm>
            <a:off x="479425" y="4223843"/>
            <a:ext cx="2743200" cy="365125"/>
          </a:xfrm>
          <a:prstGeom prst="rect">
            <a:avLst/>
          </a:prstGeom>
        </p:spPr>
        <p:txBody>
          <a:bodyPr/>
          <a:lstStyle>
            <a:lvl1pPr>
              <a:defRPr sz="1600">
                <a:solidFill>
                  <a:srgbClr val="192D38"/>
                </a:solidFill>
              </a:defRPr>
            </a:lvl1pPr>
          </a:lstStyle>
          <a:p>
            <a:pPr>
              <a:defRPr/>
            </a:pPr>
            <a:r>
              <a:rPr lang="en-US"/>
              <a:t>September 2023</a:t>
            </a:r>
            <a:endParaRPr lang="en-GB" dirty="0"/>
          </a:p>
        </p:txBody>
      </p:sp>
      <p:sp>
        <p:nvSpPr>
          <p:cNvPr id="2" name="Title 1">
            <a:extLst>
              <a:ext uri="{FF2B5EF4-FFF2-40B4-BE49-F238E27FC236}">
                <a16:creationId xmlns:a16="http://schemas.microsoft.com/office/drawing/2014/main" id="{C8FFE9DA-5F7C-91AE-0490-66A0F979B5AD}"/>
              </a:ext>
            </a:extLst>
          </p:cNvPr>
          <p:cNvSpPr>
            <a:spLocks noGrp="1"/>
          </p:cNvSpPr>
          <p:nvPr>
            <p:ph type="title"/>
          </p:nvPr>
        </p:nvSpPr>
        <p:spPr>
          <a:xfrm>
            <a:off x="479423" y="1659631"/>
            <a:ext cx="8659815" cy="2167424"/>
          </a:xfrm>
        </p:spPr>
        <p:txBody>
          <a:bodyPr/>
          <a:lstStyle>
            <a:lvl1pPr>
              <a:defRPr sz="7200" b="0" cap="all" baseline="0">
                <a:solidFill>
                  <a:srgbClr val="192D38"/>
                </a:solidFill>
              </a:defRPr>
            </a:lvl1pPr>
          </a:lstStyle>
          <a:p>
            <a:endParaRPr lang="en-GB" dirty="0"/>
          </a:p>
        </p:txBody>
      </p:sp>
      <p:pic>
        <p:nvPicPr>
          <p:cNvPr id="3" name="Picture 2">
            <a:extLst>
              <a:ext uri="{FF2B5EF4-FFF2-40B4-BE49-F238E27FC236}">
                <a16:creationId xmlns:a16="http://schemas.microsoft.com/office/drawing/2014/main" id="{9826CCFD-7A33-FC69-B0D0-FB70CD637FD7}"/>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139238" y="6029642"/>
            <a:ext cx="2574431" cy="350308"/>
          </a:xfrm>
          <a:prstGeom prst="rect">
            <a:avLst/>
          </a:prstGeom>
        </p:spPr>
      </p:pic>
    </p:spTree>
    <p:extLst>
      <p:ext uri="{BB962C8B-B14F-4D97-AF65-F5344CB8AC3E}">
        <p14:creationId xmlns:p14="http://schemas.microsoft.com/office/powerpoint/2010/main" val="169815085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pic>
        <p:nvPicPr>
          <p:cNvPr id="5" name="Picture 4" descr="A picture containing building, composite material, street, outdoor&#10;&#10;Description automatically generated">
            <a:extLst>
              <a:ext uri="{FF2B5EF4-FFF2-40B4-BE49-F238E27FC236}">
                <a16:creationId xmlns:a16="http://schemas.microsoft.com/office/drawing/2014/main" id="{05EF75C4-253C-CD9B-60C4-156326E8C2C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7187" cy="6858000"/>
          </a:xfrm>
          <a:prstGeom prst="rect">
            <a:avLst/>
          </a:prstGeom>
        </p:spPr>
      </p:pic>
      <p:pic>
        <p:nvPicPr>
          <p:cNvPr id="4" name="Picture 3">
            <a:extLst>
              <a:ext uri="{FF2B5EF4-FFF2-40B4-BE49-F238E27FC236}">
                <a16:creationId xmlns:a16="http://schemas.microsoft.com/office/drawing/2014/main" id="{86282E06-6FF9-605E-5C05-6D032E62EE40}"/>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2709" y="0"/>
            <a:ext cx="12189291" cy="6858000"/>
          </a:xfrm>
          <a:prstGeom prst="rect">
            <a:avLst/>
          </a:prstGeom>
        </p:spPr>
      </p:pic>
      <p:pic>
        <p:nvPicPr>
          <p:cNvPr id="3" name="Picture 2">
            <a:extLst>
              <a:ext uri="{FF2B5EF4-FFF2-40B4-BE49-F238E27FC236}">
                <a16:creationId xmlns:a16="http://schemas.microsoft.com/office/drawing/2014/main" id="{3D50612A-A8DA-7373-60D1-05898E27E0F0}"/>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79919" y="6016608"/>
            <a:ext cx="2574431" cy="350308"/>
          </a:xfrm>
          <a:prstGeom prst="rect">
            <a:avLst/>
          </a:prstGeom>
        </p:spPr>
      </p:pic>
      <p:sp>
        <p:nvSpPr>
          <p:cNvPr id="2" name="Title 1">
            <a:extLst>
              <a:ext uri="{FF2B5EF4-FFF2-40B4-BE49-F238E27FC236}">
                <a16:creationId xmlns:a16="http://schemas.microsoft.com/office/drawing/2014/main" id="{C8FFE9DA-5F7C-91AE-0490-66A0F979B5AD}"/>
              </a:ext>
            </a:extLst>
          </p:cNvPr>
          <p:cNvSpPr>
            <a:spLocks noGrp="1"/>
          </p:cNvSpPr>
          <p:nvPr>
            <p:ph type="title"/>
          </p:nvPr>
        </p:nvSpPr>
        <p:spPr>
          <a:xfrm>
            <a:off x="479423" y="877310"/>
            <a:ext cx="5382897" cy="3359410"/>
          </a:xfrm>
        </p:spPr>
        <p:txBody>
          <a:bodyPr/>
          <a:lstStyle>
            <a:lvl1pPr>
              <a:defRPr sz="6200" b="0" cap="none" baseline="0">
                <a:solidFill>
                  <a:srgbClr val="192D38"/>
                </a:solidFill>
              </a:defRPr>
            </a:lvl1pPr>
          </a:lstStyle>
          <a:p>
            <a:endParaRPr lang="en-GB" dirty="0"/>
          </a:p>
        </p:txBody>
      </p:sp>
      <p:sp>
        <p:nvSpPr>
          <p:cNvPr id="10" name="Date Placeholder 9">
            <a:extLst>
              <a:ext uri="{FF2B5EF4-FFF2-40B4-BE49-F238E27FC236}">
                <a16:creationId xmlns:a16="http://schemas.microsoft.com/office/drawing/2014/main" id="{DA8D4E77-3682-0879-F9F4-17D117CC533B}"/>
              </a:ext>
            </a:extLst>
          </p:cNvPr>
          <p:cNvSpPr>
            <a:spLocks noGrp="1"/>
          </p:cNvSpPr>
          <p:nvPr>
            <p:ph type="dt" sz="half" idx="10"/>
          </p:nvPr>
        </p:nvSpPr>
        <p:spPr>
          <a:xfrm>
            <a:off x="499156" y="4385592"/>
            <a:ext cx="2743200" cy="365125"/>
          </a:xfrm>
          <a:prstGeom prst="rect">
            <a:avLst/>
          </a:prstGeom>
        </p:spPr>
        <p:txBody>
          <a:bodyPr/>
          <a:lstStyle>
            <a:lvl1pPr>
              <a:defRPr sz="1600">
                <a:solidFill>
                  <a:srgbClr val="192D38"/>
                </a:solidFill>
              </a:defRPr>
            </a:lvl1pPr>
          </a:lstStyle>
          <a:p>
            <a:pPr>
              <a:defRPr/>
            </a:pPr>
            <a:r>
              <a:rPr lang="en-US"/>
              <a:t>September 2023</a:t>
            </a:r>
            <a:endParaRPr lang="en-GB" dirty="0"/>
          </a:p>
        </p:txBody>
      </p:sp>
    </p:spTree>
    <p:extLst>
      <p:ext uri="{BB962C8B-B14F-4D97-AF65-F5344CB8AC3E}">
        <p14:creationId xmlns:p14="http://schemas.microsoft.com/office/powerpoint/2010/main" val="216893903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Contents 1">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5F783-8A7A-9840-F9DB-0F9A1666DCEB}"/>
              </a:ext>
            </a:extLst>
          </p:cNvPr>
          <p:cNvSpPr>
            <a:spLocks noGrp="1"/>
          </p:cNvSpPr>
          <p:nvPr>
            <p:ph type="title"/>
          </p:nvPr>
        </p:nvSpPr>
        <p:spPr>
          <a:xfrm>
            <a:off x="479424" y="748145"/>
            <a:ext cx="11233151" cy="1007027"/>
          </a:xfrm>
        </p:spPr>
        <p:txBody>
          <a:bodyPr/>
          <a:lstStyle>
            <a:lvl1pPr>
              <a:defRPr sz="7200" b="0" cap="all" baseline="0">
                <a:solidFill>
                  <a:srgbClr val="192D38"/>
                </a:solidFill>
              </a:defRPr>
            </a:lvl1pPr>
          </a:lstStyle>
          <a:p>
            <a:endParaRPr lang="en-GB" dirty="0"/>
          </a:p>
        </p:txBody>
      </p:sp>
      <p:sp>
        <p:nvSpPr>
          <p:cNvPr id="5" name="Footer Placeholder 4">
            <a:extLst>
              <a:ext uri="{FF2B5EF4-FFF2-40B4-BE49-F238E27FC236}">
                <a16:creationId xmlns:a16="http://schemas.microsoft.com/office/drawing/2014/main" id="{F7843C6D-BF32-1EAE-9043-0FCB446599D8}"/>
              </a:ext>
            </a:extLst>
          </p:cNvPr>
          <p:cNvSpPr>
            <a:spLocks noGrp="1"/>
          </p:cNvSpPr>
          <p:nvPr>
            <p:ph type="ftr" sz="quarter" idx="11"/>
          </p:nvPr>
        </p:nvSpPr>
        <p:spPr/>
        <p:txBody>
          <a:bodyPr/>
          <a:lstStyle>
            <a:lvl1pPr>
              <a:defRPr>
                <a:solidFill>
                  <a:srgbClr val="192D38"/>
                </a:solidFill>
              </a:defRPr>
            </a:lvl1pPr>
          </a:lstStyle>
          <a:p>
            <a:r>
              <a:rPr lang="en-GB"/>
              <a:t>Private &amp; confidential</a:t>
            </a:r>
          </a:p>
        </p:txBody>
      </p:sp>
      <p:sp>
        <p:nvSpPr>
          <p:cNvPr id="6" name="Slide Number Placeholder 5">
            <a:extLst>
              <a:ext uri="{FF2B5EF4-FFF2-40B4-BE49-F238E27FC236}">
                <a16:creationId xmlns:a16="http://schemas.microsoft.com/office/drawing/2014/main" id="{060124BC-4FB3-BD56-4CDB-D41A127A9471}"/>
              </a:ext>
            </a:extLst>
          </p:cNvPr>
          <p:cNvSpPr>
            <a:spLocks noGrp="1"/>
          </p:cNvSpPr>
          <p:nvPr>
            <p:ph type="sldNum" sz="quarter" idx="12"/>
          </p:nvPr>
        </p:nvSpPr>
        <p:spPr/>
        <p:txBody>
          <a:bodyPr/>
          <a:lstStyle>
            <a:lvl1pPr>
              <a:defRPr>
                <a:solidFill>
                  <a:srgbClr val="192D38"/>
                </a:solidFill>
              </a:defRPr>
            </a:lvl1pPr>
          </a:lstStyle>
          <a:p>
            <a:fld id="{C57EC9A4-B98A-45F3-8020-152340DC5255}" type="slidenum">
              <a:rPr lang="en-GB" smtClean="0"/>
              <a:pPr/>
              <a:t>‹#›</a:t>
            </a:fld>
            <a:endParaRPr lang="en-GB" dirty="0"/>
          </a:p>
        </p:txBody>
      </p:sp>
      <p:sp>
        <p:nvSpPr>
          <p:cNvPr id="10" name="Table Placeholder 9">
            <a:extLst>
              <a:ext uri="{FF2B5EF4-FFF2-40B4-BE49-F238E27FC236}">
                <a16:creationId xmlns:a16="http://schemas.microsoft.com/office/drawing/2014/main" id="{3589917E-9377-BE3B-D8D8-5F8109C73972}"/>
              </a:ext>
            </a:extLst>
          </p:cNvPr>
          <p:cNvSpPr>
            <a:spLocks noGrp="1"/>
          </p:cNvSpPr>
          <p:nvPr>
            <p:ph type="tbl" sz="quarter" idx="13"/>
          </p:nvPr>
        </p:nvSpPr>
        <p:spPr>
          <a:xfrm>
            <a:off x="479425" y="3043238"/>
            <a:ext cx="8659813" cy="3338512"/>
          </a:xfrm>
        </p:spPr>
        <p:txBody>
          <a:bodyPr/>
          <a:lstStyle>
            <a:lvl1pPr>
              <a:defRPr>
                <a:solidFill>
                  <a:srgbClr val="192D38"/>
                </a:solidFill>
              </a:defRPr>
            </a:lvl1pPr>
          </a:lstStyle>
          <a:p>
            <a:endParaRPr lang="en-GB"/>
          </a:p>
        </p:txBody>
      </p:sp>
      <p:sp>
        <p:nvSpPr>
          <p:cNvPr id="4" name="TextBox 3">
            <a:extLst>
              <a:ext uri="{FF2B5EF4-FFF2-40B4-BE49-F238E27FC236}">
                <a16:creationId xmlns:a16="http://schemas.microsoft.com/office/drawing/2014/main" id="{9AFA1F1D-0747-0298-74C8-C15889F269DA}"/>
              </a:ext>
            </a:extLst>
          </p:cNvPr>
          <p:cNvSpPr txBox="1"/>
          <p:nvPr userDrawn="1"/>
        </p:nvSpPr>
        <p:spPr>
          <a:xfrm>
            <a:off x="479425" y="6496685"/>
            <a:ext cx="751205" cy="230832"/>
          </a:xfrm>
          <a:prstGeom prst="rect">
            <a:avLst/>
          </a:prstGeom>
          <a:noFill/>
        </p:spPr>
        <p:txBody>
          <a:bodyPr wrap="square" lIns="0" tIns="0" rIns="0" bIns="0" rtlCol="0">
            <a:noAutofit/>
          </a:bodyPr>
          <a:lstStyle/>
          <a:p>
            <a:pPr marR="0" algn="l" rtl="0"/>
            <a:r>
              <a:rPr lang="en-GB" sz="900" b="0" i="0" u="none" strike="noStrike" baseline="0" dirty="0" err="1">
                <a:solidFill>
                  <a:srgbClr val="192D38"/>
                </a:solidFill>
                <a:latin typeface="Arial" panose="020B0604020202020204" pitchFamily="34" charset="0"/>
              </a:rPr>
              <a:t>AtkinsRéalis</a:t>
            </a:r>
            <a:r>
              <a:rPr lang="en-GB" sz="900" b="0" i="0" u="none" strike="noStrike" baseline="0" dirty="0">
                <a:solidFill>
                  <a:srgbClr val="192D38"/>
                </a:solidFill>
                <a:latin typeface="Arial" panose="020B0604020202020204" pitchFamily="34" charset="0"/>
              </a:rPr>
              <a:t>  </a:t>
            </a:r>
          </a:p>
        </p:txBody>
      </p:sp>
      <p:pic>
        <p:nvPicPr>
          <p:cNvPr id="3" name="Picture 2">
            <a:extLst>
              <a:ext uri="{FF2B5EF4-FFF2-40B4-BE49-F238E27FC236}">
                <a16:creationId xmlns:a16="http://schemas.microsoft.com/office/drawing/2014/main" id="{993BD192-A6D4-A9D7-4F9E-C9352058A00F}"/>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13846" y="6436169"/>
            <a:ext cx="253317" cy="168878"/>
          </a:xfrm>
          <a:prstGeom prst="rect">
            <a:avLst/>
          </a:prstGeom>
        </p:spPr>
      </p:pic>
    </p:spTree>
    <p:extLst>
      <p:ext uri="{BB962C8B-B14F-4D97-AF65-F5344CB8AC3E}">
        <p14:creationId xmlns:p14="http://schemas.microsoft.com/office/powerpoint/2010/main" val="412603402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Contents 2">
    <p:bg>
      <p:bgPr>
        <a:solidFill>
          <a:schemeClr val="tx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E83DF53-32F8-1DF9-0493-F564E067734E}"/>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9463" cy="6862865"/>
          </a:xfrm>
          <a:prstGeom prst="rect">
            <a:avLst/>
          </a:prstGeom>
        </p:spPr>
      </p:pic>
      <p:sp>
        <p:nvSpPr>
          <p:cNvPr id="8" name="Content Placeholder 7">
            <a:extLst>
              <a:ext uri="{FF2B5EF4-FFF2-40B4-BE49-F238E27FC236}">
                <a16:creationId xmlns:a16="http://schemas.microsoft.com/office/drawing/2014/main" id="{9907470B-BEFC-1C64-3B38-678A8BEA5C84}"/>
              </a:ext>
            </a:extLst>
          </p:cNvPr>
          <p:cNvSpPr>
            <a:spLocks noGrp="1"/>
          </p:cNvSpPr>
          <p:nvPr>
            <p:ph sz="quarter" idx="14"/>
          </p:nvPr>
        </p:nvSpPr>
        <p:spPr>
          <a:xfrm>
            <a:off x="479425" y="731838"/>
            <a:ext cx="4597400" cy="2697162"/>
          </a:xfrm>
        </p:spPr>
        <p:txBody>
          <a:bodyPr/>
          <a:lstStyle>
            <a:lvl1pPr>
              <a:defRPr sz="1500">
                <a:solidFill>
                  <a:srgbClr val="192D38"/>
                </a:solidFill>
              </a:defRPr>
            </a:lvl1pPr>
            <a:lvl2pPr>
              <a:defRPr sz="1500">
                <a:solidFill>
                  <a:srgbClr val="192D38"/>
                </a:solidFill>
              </a:defRPr>
            </a:lvl2pPr>
            <a:lvl3pPr>
              <a:defRPr>
                <a:solidFill>
                  <a:srgbClr val="192D38"/>
                </a:solidFill>
              </a:defRPr>
            </a:lvl3pPr>
            <a:lvl4pPr>
              <a:defRPr>
                <a:solidFill>
                  <a:srgbClr val="192D38"/>
                </a:solidFill>
              </a:defRPr>
            </a:lvl4pPr>
            <a:lvl5pPr>
              <a:defRPr>
                <a:solidFill>
                  <a:srgbClr val="192D3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a:extLst>
              <a:ext uri="{FF2B5EF4-FFF2-40B4-BE49-F238E27FC236}">
                <a16:creationId xmlns:a16="http://schemas.microsoft.com/office/drawing/2014/main" id="{41B5F783-8A7A-9840-F9DB-0F9A1666DCEB}"/>
              </a:ext>
            </a:extLst>
          </p:cNvPr>
          <p:cNvSpPr>
            <a:spLocks noGrp="1"/>
          </p:cNvSpPr>
          <p:nvPr>
            <p:ph type="title"/>
          </p:nvPr>
        </p:nvSpPr>
        <p:spPr>
          <a:xfrm>
            <a:off x="479424" y="5294029"/>
            <a:ext cx="11233151" cy="919163"/>
          </a:xfrm>
        </p:spPr>
        <p:txBody>
          <a:bodyPr/>
          <a:lstStyle>
            <a:lvl1pPr>
              <a:defRPr sz="7200" b="0" cap="all" baseline="0">
                <a:solidFill>
                  <a:srgbClr val="192D38"/>
                </a:solidFill>
              </a:defRPr>
            </a:lvl1pPr>
          </a:lstStyle>
          <a:p>
            <a:endParaRPr lang="en-GB" dirty="0"/>
          </a:p>
        </p:txBody>
      </p:sp>
      <p:sp>
        <p:nvSpPr>
          <p:cNvPr id="5" name="Footer Placeholder 4">
            <a:extLst>
              <a:ext uri="{FF2B5EF4-FFF2-40B4-BE49-F238E27FC236}">
                <a16:creationId xmlns:a16="http://schemas.microsoft.com/office/drawing/2014/main" id="{F7843C6D-BF32-1EAE-9043-0FCB446599D8}"/>
              </a:ext>
            </a:extLst>
          </p:cNvPr>
          <p:cNvSpPr>
            <a:spLocks noGrp="1"/>
          </p:cNvSpPr>
          <p:nvPr>
            <p:ph type="ftr" sz="quarter" idx="11"/>
          </p:nvPr>
        </p:nvSpPr>
        <p:spPr/>
        <p:txBody>
          <a:bodyPr/>
          <a:lstStyle>
            <a:lvl1pPr>
              <a:defRPr>
                <a:solidFill>
                  <a:srgbClr val="192D38"/>
                </a:solidFill>
              </a:defRPr>
            </a:lvl1pPr>
          </a:lstStyle>
          <a:p>
            <a:r>
              <a:rPr lang="en-GB"/>
              <a:t>Private &amp; confidential</a:t>
            </a:r>
            <a:endParaRPr lang="en-GB" dirty="0"/>
          </a:p>
        </p:txBody>
      </p:sp>
      <p:sp>
        <p:nvSpPr>
          <p:cNvPr id="6" name="Slide Number Placeholder 5">
            <a:extLst>
              <a:ext uri="{FF2B5EF4-FFF2-40B4-BE49-F238E27FC236}">
                <a16:creationId xmlns:a16="http://schemas.microsoft.com/office/drawing/2014/main" id="{060124BC-4FB3-BD56-4CDB-D41A127A9471}"/>
              </a:ext>
            </a:extLst>
          </p:cNvPr>
          <p:cNvSpPr>
            <a:spLocks noGrp="1"/>
          </p:cNvSpPr>
          <p:nvPr>
            <p:ph type="sldNum" sz="quarter" idx="12"/>
          </p:nvPr>
        </p:nvSpPr>
        <p:spPr/>
        <p:txBody>
          <a:bodyPr/>
          <a:lstStyle>
            <a:lvl1pPr>
              <a:defRPr>
                <a:solidFill>
                  <a:srgbClr val="192D38"/>
                </a:solidFill>
              </a:defRPr>
            </a:lvl1pPr>
          </a:lstStyle>
          <a:p>
            <a:fld id="{C57EC9A4-B98A-45F3-8020-152340DC5255}" type="slidenum">
              <a:rPr lang="en-GB" smtClean="0"/>
              <a:pPr/>
              <a:t>‹#›</a:t>
            </a:fld>
            <a:endParaRPr lang="en-GB"/>
          </a:p>
        </p:txBody>
      </p:sp>
      <p:pic>
        <p:nvPicPr>
          <p:cNvPr id="3" name="Picture 2">
            <a:extLst>
              <a:ext uri="{FF2B5EF4-FFF2-40B4-BE49-F238E27FC236}">
                <a16:creationId xmlns:a16="http://schemas.microsoft.com/office/drawing/2014/main" id="{D46FD4FA-6CB1-2421-4D12-26F267E0AED2}"/>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3846" y="6436169"/>
            <a:ext cx="253317" cy="168878"/>
          </a:xfrm>
          <a:prstGeom prst="rect">
            <a:avLst/>
          </a:prstGeom>
        </p:spPr>
      </p:pic>
      <p:sp>
        <p:nvSpPr>
          <p:cNvPr id="4" name="TextBox 3">
            <a:extLst>
              <a:ext uri="{FF2B5EF4-FFF2-40B4-BE49-F238E27FC236}">
                <a16:creationId xmlns:a16="http://schemas.microsoft.com/office/drawing/2014/main" id="{0FCC8D14-20C7-CCEE-6F8C-682DE451E6E7}"/>
              </a:ext>
            </a:extLst>
          </p:cNvPr>
          <p:cNvSpPr txBox="1"/>
          <p:nvPr userDrawn="1"/>
        </p:nvSpPr>
        <p:spPr>
          <a:xfrm>
            <a:off x="479425" y="6496685"/>
            <a:ext cx="751205" cy="230832"/>
          </a:xfrm>
          <a:prstGeom prst="rect">
            <a:avLst/>
          </a:prstGeom>
          <a:noFill/>
        </p:spPr>
        <p:txBody>
          <a:bodyPr wrap="square" lIns="0" tIns="0" rIns="0" bIns="0" rtlCol="0">
            <a:noAutofit/>
          </a:bodyPr>
          <a:lstStyle/>
          <a:p>
            <a:pPr marR="0" algn="l" rtl="0"/>
            <a:r>
              <a:rPr lang="en-GB" sz="900" b="0" i="0" u="none" strike="noStrike" baseline="0" dirty="0" err="1">
                <a:solidFill>
                  <a:srgbClr val="192D38"/>
                </a:solidFill>
                <a:latin typeface="Arial" panose="020B0604020202020204" pitchFamily="34" charset="0"/>
              </a:rPr>
              <a:t>AtkinsRéalis</a:t>
            </a:r>
            <a:r>
              <a:rPr lang="en-GB" sz="900" b="0" i="0" u="none" strike="noStrike" baseline="0" dirty="0">
                <a:solidFill>
                  <a:srgbClr val="192D38"/>
                </a:solidFill>
                <a:latin typeface="Arial" panose="020B0604020202020204" pitchFamily="34" charset="0"/>
              </a:rPr>
              <a:t>  </a:t>
            </a:r>
          </a:p>
        </p:txBody>
      </p:sp>
    </p:spTree>
    <p:extLst>
      <p:ext uri="{BB962C8B-B14F-4D97-AF65-F5344CB8AC3E}">
        <p14:creationId xmlns:p14="http://schemas.microsoft.com/office/powerpoint/2010/main" val="9994115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ts 2">
    <p:bg>
      <p:bgPr>
        <a:solidFill>
          <a:schemeClr val="tx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E83DF53-32F8-1DF9-0493-F564E067734E}"/>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03" y="0"/>
            <a:ext cx="12182194" cy="6858000"/>
          </a:xfrm>
          <a:prstGeom prst="rect">
            <a:avLst/>
          </a:prstGeom>
        </p:spPr>
      </p:pic>
      <p:sp>
        <p:nvSpPr>
          <p:cNvPr id="2" name="Title 1">
            <a:extLst>
              <a:ext uri="{FF2B5EF4-FFF2-40B4-BE49-F238E27FC236}">
                <a16:creationId xmlns:a16="http://schemas.microsoft.com/office/drawing/2014/main" id="{41B5F783-8A7A-9840-F9DB-0F9A1666DCEB}"/>
              </a:ext>
            </a:extLst>
          </p:cNvPr>
          <p:cNvSpPr>
            <a:spLocks noGrp="1"/>
          </p:cNvSpPr>
          <p:nvPr>
            <p:ph type="title"/>
          </p:nvPr>
        </p:nvSpPr>
        <p:spPr>
          <a:xfrm>
            <a:off x="479424" y="5294029"/>
            <a:ext cx="11233151" cy="919163"/>
          </a:xfrm>
        </p:spPr>
        <p:txBody>
          <a:bodyPr anchor="b"/>
          <a:lstStyle>
            <a:lvl1pPr>
              <a:defRPr sz="7200" b="0" cap="all" baseline="0">
                <a:solidFill>
                  <a:srgbClr val="C4DCE7"/>
                </a:solidFill>
              </a:defRPr>
            </a:lvl1pPr>
          </a:lstStyle>
          <a:p>
            <a:r>
              <a:rPr lang="en-GB" dirty="0"/>
              <a:t>Click to edit Master title style</a:t>
            </a:r>
          </a:p>
        </p:txBody>
      </p:sp>
      <p:sp>
        <p:nvSpPr>
          <p:cNvPr id="5" name="Footer Placeholder 4">
            <a:extLst>
              <a:ext uri="{FF2B5EF4-FFF2-40B4-BE49-F238E27FC236}">
                <a16:creationId xmlns:a16="http://schemas.microsoft.com/office/drawing/2014/main" id="{F7843C6D-BF32-1EAE-9043-0FCB446599D8}"/>
              </a:ext>
            </a:extLst>
          </p:cNvPr>
          <p:cNvSpPr>
            <a:spLocks noGrp="1"/>
          </p:cNvSpPr>
          <p:nvPr>
            <p:ph type="ftr" sz="quarter" idx="11"/>
          </p:nvPr>
        </p:nvSpPr>
        <p:spPr/>
        <p:txBody>
          <a:bodyPr/>
          <a:lstStyle>
            <a:lvl1pPr>
              <a:defRPr>
                <a:solidFill>
                  <a:srgbClr val="C4DCE7"/>
                </a:solidFill>
              </a:defRPr>
            </a:lvl1pPr>
          </a:lstStyle>
          <a:p>
            <a:r>
              <a:rPr lang="en-GB"/>
              <a:t>Private &amp; confidential</a:t>
            </a:r>
            <a:endParaRPr lang="en-GB" dirty="0"/>
          </a:p>
        </p:txBody>
      </p:sp>
      <p:sp>
        <p:nvSpPr>
          <p:cNvPr id="6" name="Slide Number Placeholder 5">
            <a:extLst>
              <a:ext uri="{FF2B5EF4-FFF2-40B4-BE49-F238E27FC236}">
                <a16:creationId xmlns:a16="http://schemas.microsoft.com/office/drawing/2014/main" id="{060124BC-4FB3-BD56-4CDB-D41A127A9471}"/>
              </a:ext>
            </a:extLst>
          </p:cNvPr>
          <p:cNvSpPr>
            <a:spLocks noGrp="1"/>
          </p:cNvSpPr>
          <p:nvPr>
            <p:ph type="sldNum" sz="quarter" idx="12"/>
          </p:nvPr>
        </p:nvSpPr>
        <p:spPr/>
        <p:txBody>
          <a:bodyPr/>
          <a:lstStyle>
            <a:lvl1pPr>
              <a:defRPr>
                <a:solidFill>
                  <a:srgbClr val="C4DCE7"/>
                </a:solidFill>
              </a:defRPr>
            </a:lvl1pPr>
          </a:lstStyle>
          <a:p>
            <a:fld id="{C57EC9A4-B98A-45F3-8020-152340DC5255}" type="slidenum">
              <a:rPr lang="en-GB" smtClean="0"/>
              <a:pPr/>
              <a:t>‹#›</a:t>
            </a:fld>
            <a:endParaRPr lang="en-GB"/>
          </a:p>
        </p:txBody>
      </p:sp>
      <p:sp>
        <p:nvSpPr>
          <p:cNvPr id="3" name="Content Placeholder 7">
            <a:extLst>
              <a:ext uri="{FF2B5EF4-FFF2-40B4-BE49-F238E27FC236}">
                <a16:creationId xmlns:a16="http://schemas.microsoft.com/office/drawing/2014/main" id="{0A8A77FE-4BD8-65AF-F171-A092AABBA543}"/>
              </a:ext>
            </a:extLst>
          </p:cNvPr>
          <p:cNvSpPr>
            <a:spLocks noGrp="1"/>
          </p:cNvSpPr>
          <p:nvPr>
            <p:ph sz="quarter" idx="14"/>
          </p:nvPr>
        </p:nvSpPr>
        <p:spPr>
          <a:xfrm>
            <a:off x="479425" y="731838"/>
            <a:ext cx="4597400" cy="2697162"/>
          </a:xfrm>
        </p:spPr>
        <p:txBody>
          <a:bodyPr/>
          <a:lstStyle>
            <a:lvl1pPr>
              <a:buClr>
                <a:srgbClr val="C4DCE7"/>
              </a:buClr>
              <a:defRPr>
                <a:solidFill>
                  <a:srgbClr val="C4DCE7"/>
                </a:solidFill>
              </a:defRPr>
            </a:lvl1pPr>
            <a:lvl2pPr>
              <a:buClr>
                <a:srgbClr val="C4DCE7"/>
              </a:buClr>
              <a:defRPr>
                <a:solidFill>
                  <a:srgbClr val="C4DCE7"/>
                </a:solidFill>
              </a:defRPr>
            </a:lvl2pPr>
            <a:lvl3pPr>
              <a:buClr>
                <a:srgbClr val="C4DCE7"/>
              </a:buClr>
              <a:defRPr>
                <a:solidFill>
                  <a:srgbClr val="C4DCE7"/>
                </a:solidFill>
              </a:defRPr>
            </a:lvl3pPr>
            <a:lvl4pPr>
              <a:buClr>
                <a:srgbClr val="C4DCE7"/>
              </a:buClr>
              <a:defRPr>
                <a:solidFill>
                  <a:srgbClr val="C4DCE7"/>
                </a:solidFill>
              </a:defRPr>
            </a:lvl4pPr>
            <a:lvl5pPr>
              <a:buClr>
                <a:srgbClr val="C4DCE7"/>
              </a:buClr>
              <a:defRPr>
                <a:solidFill>
                  <a:srgbClr val="C4DCE7"/>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Box 3">
            <a:extLst>
              <a:ext uri="{FF2B5EF4-FFF2-40B4-BE49-F238E27FC236}">
                <a16:creationId xmlns:a16="http://schemas.microsoft.com/office/drawing/2014/main" id="{DD694850-0A8B-B159-56AC-FC421B8E3359}"/>
              </a:ext>
            </a:extLst>
          </p:cNvPr>
          <p:cNvSpPr txBox="1"/>
          <p:nvPr userDrawn="1"/>
        </p:nvSpPr>
        <p:spPr>
          <a:xfrm>
            <a:off x="479425" y="6496685"/>
            <a:ext cx="751205" cy="230832"/>
          </a:xfrm>
          <a:prstGeom prst="rect">
            <a:avLst/>
          </a:prstGeom>
          <a:noFill/>
        </p:spPr>
        <p:txBody>
          <a:bodyPr wrap="square" lIns="0" tIns="0" rIns="0" bIns="0" rtlCol="0">
            <a:noAutofit/>
          </a:bodyPr>
          <a:lstStyle/>
          <a:p>
            <a:pPr marR="0" algn="l" rtl="0"/>
            <a:r>
              <a:rPr lang="en-GB" sz="900" b="0" i="0" u="none" strike="noStrike" baseline="0" dirty="0" err="1">
                <a:solidFill>
                  <a:srgbClr val="C4DCE7"/>
                </a:solidFill>
                <a:latin typeface="Arial" panose="020B0604020202020204" pitchFamily="34" charset="0"/>
              </a:rPr>
              <a:t>AtkinsRéalis</a:t>
            </a:r>
            <a:r>
              <a:rPr lang="en-GB" sz="900" b="0" i="0" u="none" strike="noStrike" baseline="0" dirty="0">
                <a:solidFill>
                  <a:srgbClr val="C4DCE7"/>
                </a:solidFill>
                <a:latin typeface="Arial" panose="020B0604020202020204" pitchFamily="34" charset="0"/>
              </a:rPr>
              <a:t>  </a:t>
            </a:r>
          </a:p>
        </p:txBody>
      </p:sp>
      <p:pic>
        <p:nvPicPr>
          <p:cNvPr id="8" name="Picture 7">
            <a:extLst>
              <a:ext uri="{FF2B5EF4-FFF2-40B4-BE49-F238E27FC236}">
                <a16:creationId xmlns:a16="http://schemas.microsoft.com/office/drawing/2014/main" id="{5060BE7F-12E2-9856-DDB9-F0C667D9CADD}"/>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3458" y="6436168"/>
            <a:ext cx="247990" cy="169919"/>
          </a:xfrm>
          <a:prstGeom prst="rect">
            <a:avLst/>
          </a:prstGeom>
        </p:spPr>
      </p:pic>
    </p:spTree>
    <p:extLst>
      <p:ext uri="{BB962C8B-B14F-4D97-AF65-F5344CB8AC3E}">
        <p14:creationId xmlns:p14="http://schemas.microsoft.com/office/powerpoint/2010/main" val="114373301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Contents 3">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AECD8B4-460F-0CD4-993B-7A955D96D5C3}"/>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2425"/>
            <a:ext cx="12192000" cy="6858666"/>
          </a:xfrm>
          <a:prstGeom prst="rect">
            <a:avLst/>
          </a:prstGeom>
        </p:spPr>
      </p:pic>
      <p:sp>
        <p:nvSpPr>
          <p:cNvPr id="2" name="Title 1">
            <a:extLst>
              <a:ext uri="{FF2B5EF4-FFF2-40B4-BE49-F238E27FC236}">
                <a16:creationId xmlns:a16="http://schemas.microsoft.com/office/drawing/2014/main" id="{41B5F783-8A7A-9840-F9DB-0F9A1666DCEB}"/>
              </a:ext>
            </a:extLst>
          </p:cNvPr>
          <p:cNvSpPr>
            <a:spLocks noGrp="1"/>
          </p:cNvSpPr>
          <p:nvPr>
            <p:ph type="title"/>
          </p:nvPr>
        </p:nvSpPr>
        <p:spPr>
          <a:xfrm>
            <a:off x="479424" y="3429000"/>
            <a:ext cx="11233151" cy="2854529"/>
          </a:xfrm>
        </p:spPr>
        <p:txBody>
          <a:bodyPr anchor="b" anchorCtr="0"/>
          <a:lstStyle>
            <a:lvl1pPr>
              <a:defRPr sz="7200" b="0" cap="none" baseline="0">
                <a:solidFill>
                  <a:srgbClr val="192D38"/>
                </a:solidFill>
              </a:defRPr>
            </a:lvl1pPr>
          </a:lstStyle>
          <a:p>
            <a:endParaRPr lang="en-GB" dirty="0"/>
          </a:p>
        </p:txBody>
      </p:sp>
      <p:sp>
        <p:nvSpPr>
          <p:cNvPr id="5" name="Footer Placeholder 4">
            <a:extLst>
              <a:ext uri="{FF2B5EF4-FFF2-40B4-BE49-F238E27FC236}">
                <a16:creationId xmlns:a16="http://schemas.microsoft.com/office/drawing/2014/main" id="{F7843C6D-BF32-1EAE-9043-0FCB446599D8}"/>
              </a:ext>
            </a:extLst>
          </p:cNvPr>
          <p:cNvSpPr>
            <a:spLocks noGrp="1"/>
          </p:cNvSpPr>
          <p:nvPr>
            <p:ph type="ftr" sz="quarter" idx="11"/>
          </p:nvPr>
        </p:nvSpPr>
        <p:spPr/>
        <p:txBody>
          <a:bodyPr/>
          <a:lstStyle>
            <a:lvl1pPr>
              <a:defRPr>
                <a:solidFill>
                  <a:srgbClr val="192D38"/>
                </a:solidFill>
              </a:defRPr>
            </a:lvl1pPr>
          </a:lstStyle>
          <a:p>
            <a:r>
              <a:rPr lang="en-GB"/>
              <a:t>Private &amp; confidential</a:t>
            </a:r>
            <a:endParaRPr lang="en-GB" dirty="0"/>
          </a:p>
        </p:txBody>
      </p:sp>
      <p:sp>
        <p:nvSpPr>
          <p:cNvPr id="6" name="Slide Number Placeholder 5">
            <a:extLst>
              <a:ext uri="{FF2B5EF4-FFF2-40B4-BE49-F238E27FC236}">
                <a16:creationId xmlns:a16="http://schemas.microsoft.com/office/drawing/2014/main" id="{060124BC-4FB3-BD56-4CDB-D41A127A9471}"/>
              </a:ext>
            </a:extLst>
          </p:cNvPr>
          <p:cNvSpPr>
            <a:spLocks noGrp="1"/>
          </p:cNvSpPr>
          <p:nvPr>
            <p:ph type="sldNum" sz="quarter" idx="12"/>
          </p:nvPr>
        </p:nvSpPr>
        <p:spPr/>
        <p:txBody>
          <a:bodyPr/>
          <a:lstStyle>
            <a:lvl1pPr>
              <a:defRPr>
                <a:solidFill>
                  <a:srgbClr val="192D38"/>
                </a:solidFill>
              </a:defRPr>
            </a:lvl1pPr>
          </a:lstStyle>
          <a:p>
            <a:fld id="{C57EC9A4-B98A-45F3-8020-152340DC5255}" type="slidenum">
              <a:rPr lang="en-GB" smtClean="0"/>
              <a:pPr/>
              <a:t>‹#›</a:t>
            </a:fld>
            <a:endParaRPr lang="en-GB"/>
          </a:p>
        </p:txBody>
      </p:sp>
      <p:sp>
        <p:nvSpPr>
          <p:cNvPr id="11" name="Table Placeholder 10">
            <a:extLst>
              <a:ext uri="{FF2B5EF4-FFF2-40B4-BE49-F238E27FC236}">
                <a16:creationId xmlns:a16="http://schemas.microsoft.com/office/drawing/2014/main" id="{3F6A187F-17FF-ED06-7EE1-EDEED9593A59}"/>
              </a:ext>
            </a:extLst>
          </p:cNvPr>
          <p:cNvSpPr>
            <a:spLocks noGrp="1"/>
          </p:cNvSpPr>
          <p:nvPr>
            <p:ph type="tbl" sz="quarter" idx="13"/>
          </p:nvPr>
        </p:nvSpPr>
        <p:spPr>
          <a:xfrm>
            <a:off x="479425" y="731520"/>
            <a:ext cx="4597400" cy="2697480"/>
          </a:xfrm>
        </p:spPr>
        <p:txBody>
          <a:bodyPr/>
          <a:lstStyle>
            <a:lvl1pPr>
              <a:buClr>
                <a:srgbClr val="192D38"/>
              </a:buClr>
              <a:defRPr>
                <a:solidFill>
                  <a:srgbClr val="192D38"/>
                </a:solidFill>
              </a:defRPr>
            </a:lvl1pPr>
          </a:lstStyle>
          <a:p>
            <a:endParaRPr lang="en-GB" dirty="0"/>
          </a:p>
        </p:txBody>
      </p:sp>
      <p:sp>
        <p:nvSpPr>
          <p:cNvPr id="4" name="TextBox 3">
            <a:extLst>
              <a:ext uri="{FF2B5EF4-FFF2-40B4-BE49-F238E27FC236}">
                <a16:creationId xmlns:a16="http://schemas.microsoft.com/office/drawing/2014/main" id="{944E5989-817A-5AC5-F37E-CBB857061236}"/>
              </a:ext>
            </a:extLst>
          </p:cNvPr>
          <p:cNvSpPr txBox="1"/>
          <p:nvPr userDrawn="1"/>
        </p:nvSpPr>
        <p:spPr>
          <a:xfrm>
            <a:off x="479425" y="6496685"/>
            <a:ext cx="751205" cy="230832"/>
          </a:xfrm>
          <a:prstGeom prst="rect">
            <a:avLst/>
          </a:prstGeom>
          <a:noFill/>
        </p:spPr>
        <p:txBody>
          <a:bodyPr wrap="square" lIns="0" tIns="0" rIns="0" bIns="0" rtlCol="0">
            <a:noAutofit/>
          </a:bodyPr>
          <a:lstStyle/>
          <a:p>
            <a:pPr marR="0" algn="l" rtl="0"/>
            <a:r>
              <a:rPr lang="en-GB" sz="900" b="0" i="0" u="none" strike="noStrike" baseline="0" dirty="0" err="1">
                <a:solidFill>
                  <a:srgbClr val="192D38"/>
                </a:solidFill>
                <a:latin typeface="Arial" panose="020B0604020202020204" pitchFamily="34" charset="0"/>
              </a:rPr>
              <a:t>AtkinsRéalis</a:t>
            </a:r>
            <a:r>
              <a:rPr lang="en-GB" sz="900" b="0" i="0" u="none" strike="noStrike" baseline="0" dirty="0">
                <a:solidFill>
                  <a:srgbClr val="192D38"/>
                </a:solidFill>
                <a:latin typeface="Arial" panose="020B0604020202020204" pitchFamily="34" charset="0"/>
              </a:rPr>
              <a:t>  </a:t>
            </a:r>
          </a:p>
        </p:txBody>
      </p:sp>
      <p:pic>
        <p:nvPicPr>
          <p:cNvPr id="8" name="Picture 7">
            <a:extLst>
              <a:ext uri="{FF2B5EF4-FFF2-40B4-BE49-F238E27FC236}">
                <a16:creationId xmlns:a16="http://schemas.microsoft.com/office/drawing/2014/main" id="{B0F77903-7FED-0BA2-3018-EC5FF722A56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3458" y="6436168"/>
            <a:ext cx="247990" cy="169919"/>
          </a:xfrm>
          <a:prstGeom prst="rect">
            <a:avLst/>
          </a:prstGeom>
        </p:spPr>
      </p:pic>
    </p:spTree>
    <p:extLst>
      <p:ext uri="{BB962C8B-B14F-4D97-AF65-F5344CB8AC3E}">
        <p14:creationId xmlns:p14="http://schemas.microsoft.com/office/powerpoint/2010/main" val="325801387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1_Contents 3">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AECD8B4-460F-0CD4-993B-7A955D96D5C3}"/>
              </a:ext>
              <a:ext uri="{C183D7F6-B498-43B3-948B-1728B52AA6E4}">
                <adec:decorative xmlns:adec="http://schemas.microsoft.com/office/drawing/2017/decorative" val="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t="-5979" r="-4703"/>
          <a:stretch/>
        </p:blipFill>
        <p:spPr>
          <a:xfrm rot="10800000">
            <a:off x="-573438" y="-1"/>
            <a:ext cx="12765438" cy="7270984"/>
          </a:xfrm>
          <a:prstGeom prst="rect">
            <a:avLst/>
          </a:prstGeom>
        </p:spPr>
      </p:pic>
      <p:sp>
        <p:nvSpPr>
          <p:cNvPr id="5" name="Footer Placeholder 4">
            <a:extLst>
              <a:ext uri="{FF2B5EF4-FFF2-40B4-BE49-F238E27FC236}">
                <a16:creationId xmlns:a16="http://schemas.microsoft.com/office/drawing/2014/main" id="{F7843C6D-BF32-1EAE-9043-0FCB446599D8}"/>
              </a:ext>
            </a:extLst>
          </p:cNvPr>
          <p:cNvSpPr>
            <a:spLocks noGrp="1"/>
          </p:cNvSpPr>
          <p:nvPr>
            <p:ph type="ftr" sz="quarter" idx="11"/>
          </p:nvPr>
        </p:nvSpPr>
        <p:spPr/>
        <p:txBody>
          <a:bodyPr/>
          <a:lstStyle>
            <a:lvl1pPr>
              <a:defRPr>
                <a:solidFill>
                  <a:srgbClr val="192D38"/>
                </a:solidFill>
              </a:defRPr>
            </a:lvl1pPr>
          </a:lstStyle>
          <a:p>
            <a:r>
              <a:rPr lang="en-GB"/>
              <a:t>Private &amp; confidential</a:t>
            </a:r>
            <a:endParaRPr lang="en-GB" dirty="0"/>
          </a:p>
        </p:txBody>
      </p:sp>
      <p:sp>
        <p:nvSpPr>
          <p:cNvPr id="6" name="Slide Number Placeholder 5">
            <a:extLst>
              <a:ext uri="{FF2B5EF4-FFF2-40B4-BE49-F238E27FC236}">
                <a16:creationId xmlns:a16="http://schemas.microsoft.com/office/drawing/2014/main" id="{060124BC-4FB3-BD56-4CDB-D41A127A9471}"/>
              </a:ext>
            </a:extLst>
          </p:cNvPr>
          <p:cNvSpPr>
            <a:spLocks noGrp="1"/>
          </p:cNvSpPr>
          <p:nvPr>
            <p:ph type="sldNum" sz="quarter" idx="12"/>
          </p:nvPr>
        </p:nvSpPr>
        <p:spPr/>
        <p:txBody>
          <a:bodyPr/>
          <a:lstStyle>
            <a:lvl1pPr>
              <a:defRPr>
                <a:solidFill>
                  <a:srgbClr val="192D38"/>
                </a:solidFill>
              </a:defRPr>
            </a:lvl1pPr>
          </a:lstStyle>
          <a:p>
            <a:fld id="{C57EC9A4-B98A-45F3-8020-152340DC5255}" type="slidenum">
              <a:rPr lang="en-GB" smtClean="0"/>
              <a:pPr/>
              <a:t>‹#›</a:t>
            </a:fld>
            <a:endParaRPr lang="en-GB"/>
          </a:p>
        </p:txBody>
      </p:sp>
      <p:sp>
        <p:nvSpPr>
          <p:cNvPr id="4" name="TextBox 3">
            <a:extLst>
              <a:ext uri="{FF2B5EF4-FFF2-40B4-BE49-F238E27FC236}">
                <a16:creationId xmlns:a16="http://schemas.microsoft.com/office/drawing/2014/main" id="{944E5989-817A-5AC5-F37E-CBB857061236}"/>
              </a:ext>
            </a:extLst>
          </p:cNvPr>
          <p:cNvSpPr txBox="1"/>
          <p:nvPr userDrawn="1"/>
        </p:nvSpPr>
        <p:spPr>
          <a:xfrm>
            <a:off x="479425" y="6496685"/>
            <a:ext cx="751205" cy="230832"/>
          </a:xfrm>
          <a:prstGeom prst="rect">
            <a:avLst/>
          </a:prstGeom>
          <a:noFill/>
        </p:spPr>
        <p:txBody>
          <a:bodyPr wrap="square" lIns="0" tIns="0" rIns="0" bIns="0" rtlCol="0">
            <a:noAutofit/>
          </a:bodyPr>
          <a:lstStyle/>
          <a:p>
            <a:pPr marR="0" algn="l" rtl="0"/>
            <a:r>
              <a:rPr lang="en-GB" sz="900" b="0" i="0" u="none" strike="noStrike" baseline="0" dirty="0" err="1">
                <a:solidFill>
                  <a:srgbClr val="192D38"/>
                </a:solidFill>
                <a:latin typeface="Arial" panose="020B0604020202020204" pitchFamily="34" charset="0"/>
              </a:rPr>
              <a:t>AtkinsRéalis</a:t>
            </a:r>
            <a:r>
              <a:rPr lang="en-GB" sz="900" b="0" i="0" u="none" strike="noStrike" baseline="0" dirty="0">
                <a:solidFill>
                  <a:srgbClr val="192D38"/>
                </a:solidFill>
                <a:latin typeface="Arial" panose="020B0604020202020204" pitchFamily="34" charset="0"/>
              </a:rPr>
              <a:t>  </a:t>
            </a:r>
          </a:p>
        </p:txBody>
      </p:sp>
      <p:pic>
        <p:nvPicPr>
          <p:cNvPr id="8" name="Picture 7">
            <a:extLst>
              <a:ext uri="{FF2B5EF4-FFF2-40B4-BE49-F238E27FC236}">
                <a16:creationId xmlns:a16="http://schemas.microsoft.com/office/drawing/2014/main" id="{B0F77903-7FED-0BA2-3018-EC5FF722A56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3458" y="6436168"/>
            <a:ext cx="247990" cy="169919"/>
          </a:xfrm>
          <a:prstGeom prst="rect">
            <a:avLst/>
          </a:prstGeom>
        </p:spPr>
      </p:pic>
    </p:spTree>
    <p:extLst>
      <p:ext uri="{BB962C8B-B14F-4D97-AF65-F5344CB8AC3E}">
        <p14:creationId xmlns:p14="http://schemas.microsoft.com/office/powerpoint/2010/main" val="262549420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2_Contents 3">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AECD8B4-460F-0CD4-993B-7A955D96D5C3}"/>
              </a:ext>
              <a:ext uri="{C183D7F6-B498-43B3-948B-1728B52AA6E4}">
                <adec:decorative xmlns:adec="http://schemas.microsoft.com/office/drawing/2017/decorative" val="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60758"/>
          </a:xfrm>
          <a:prstGeom prst="rect">
            <a:avLst/>
          </a:prstGeom>
        </p:spPr>
      </p:pic>
      <p:sp>
        <p:nvSpPr>
          <p:cNvPr id="5" name="Footer Placeholder 4">
            <a:extLst>
              <a:ext uri="{FF2B5EF4-FFF2-40B4-BE49-F238E27FC236}">
                <a16:creationId xmlns:a16="http://schemas.microsoft.com/office/drawing/2014/main" id="{F7843C6D-BF32-1EAE-9043-0FCB446599D8}"/>
              </a:ext>
            </a:extLst>
          </p:cNvPr>
          <p:cNvSpPr>
            <a:spLocks noGrp="1"/>
          </p:cNvSpPr>
          <p:nvPr>
            <p:ph type="ftr" sz="quarter" idx="11"/>
          </p:nvPr>
        </p:nvSpPr>
        <p:spPr/>
        <p:txBody>
          <a:bodyPr/>
          <a:lstStyle>
            <a:lvl1pPr>
              <a:defRPr>
                <a:solidFill>
                  <a:schemeClr val="bg2"/>
                </a:solidFill>
              </a:defRPr>
            </a:lvl1pPr>
          </a:lstStyle>
          <a:p>
            <a:r>
              <a:rPr lang="en-GB"/>
              <a:t>Private &amp; confidential</a:t>
            </a:r>
            <a:endParaRPr lang="en-GB" dirty="0"/>
          </a:p>
        </p:txBody>
      </p:sp>
      <p:sp>
        <p:nvSpPr>
          <p:cNvPr id="6" name="Slide Number Placeholder 5">
            <a:extLst>
              <a:ext uri="{FF2B5EF4-FFF2-40B4-BE49-F238E27FC236}">
                <a16:creationId xmlns:a16="http://schemas.microsoft.com/office/drawing/2014/main" id="{060124BC-4FB3-BD56-4CDB-D41A127A9471}"/>
              </a:ext>
            </a:extLst>
          </p:cNvPr>
          <p:cNvSpPr>
            <a:spLocks noGrp="1"/>
          </p:cNvSpPr>
          <p:nvPr>
            <p:ph type="sldNum" sz="quarter" idx="12"/>
          </p:nvPr>
        </p:nvSpPr>
        <p:spPr/>
        <p:txBody>
          <a:bodyPr/>
          <a:lstStyle>
            <a:lvl1pPr>
              <a:defRPr>
                <a:solidFill>
                  <a:schemeClr val="bg2"/>
                </a:solidFill>
              </a:defRPr>
            </a:lvl1pPr>
          </a:lstStyle>
          <a:p>
            <a:fld id="{C57EC9A4-B98A-45F3-8020-152340DC5255}" type="slidenum">
              <a:rPr lang="en-GB" smtClean="0"/>
              <a:pPr/>
              <a:t>‹#›</a:t>
            </a:fld>
            <a:endParaRPr lang="en-GB"/>
          </a:p>
        </p:txBody>
      </p:sp>
      <p:sp>
        <p:nvSpPr>
          <p:cNvPr id="4" name="TextBox 3">
            <a:extLst>
              <a:ext uri="{FF2B5EF4-FFF2-40B4-BE49-F238E27FC236}">
                <a16:creationId xmlns:a16="http://schemas.microsoft.com/office/drawing/2014/main" id="{944E5989-817A-5AC5-F37E-CBB857061236}"/>
              </a:ext>
            </a:extLst>
          </p:cNvPr>
          <p:cNvSpPr txBox="1"/>
          <p:nvPr userDrawn="1"/>
        </p:nvSpPr>
        <p:spPr>
          <a:xfrm>
            <a:off x="479425" y="6496685"/>
            <a:ext cx="751205" cy="230832"/>
          </a:xfrm>
          <a:prstGeom prst="rect">
            <a:avLst/>
          </a:prstGeom>
          <a:noFill/>
        </p:spPr>
        <p:txBody>
          <a:bodyPr wrap="square" lIns="0" tIns="0" rIns="0" bIns="0" rtlCol="0">
            <a:noAutofit/>
          </a:bodyPr>
          <a:lstStyle/>
          <a:p>
            <a:pPr marR="0" algn="l" rtl="0"/>
            <a:r>
              <a:rPr lang="en-GB" sz="900" b="0" i="0" u="none" strike="noStrike" baseline="0" dirty="0" err="1">
                <a:solidFill>
                  <a:schemeClr val="bg2"/>
                </a:solidFill>
                <a:latin typeface="Arial" panose="020B0604020202020204" pitchFamily="34" charset="0"/>
              </a:rPr>
              <a:t>AtkinsRéalis</a:t>
            </a:r>
            <a:r>
              <a:rPr lang="en-GB" sz="900" b="0" i="0" u="none" strike="noStrike" baseline="0" dirty="0">
                <a:solidFill>
                  <a:schemeClr val="bg2"/>
                </a:solidFill>
                <a:latin typeface="Arial" panose="020B0604020202020204" pitchFamily="34" charset="0"/>
              </a:rPr>
              <a:t>  </a:t>
            </a:r>
          </a:p>
        </p:txBody>
      </p:sp>
      <p:pic>
        <p:nvPicPr>
          <p:cNvPr id="8" name="Picture 7">
            <a:extLst>
              <a:ext uri="{FF2B5EF4-FFF2-40B4-BE49-F238E27FC236}">
                <a16:creationId xmlns:a16="http://schemas.microsoft.com/office/drawing/2014/main" id="{B0F77903-7FED-0BA2-3018-EC5FF722A56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3458" y="6436168"/>
            <a:ext cx="247990" cy="169919"/>
          </a:xfrm>
          <a:prstGeom prst="rect">
            <a:avLst/>
          </a:prstGeom>
        </p:spPr>
      </p:pic>
    </p:spTree>
    <p:extLst>
      <p:ext uri="{BB962C8B-B14F-4D97-AF65-F5344CB8AC3E}">
        <p14:creationId xmlns:p14="http://schemas.microsoft.com/office/powerpoint/2010/main" val="224540109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Full bleed image and tex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445C953-4B7B-A7AF-ECBC-D4B7FCA754A3}"/>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0" y="0"/>
            <a:ext cx="12197187" cy="6858000"/>
          </a:xfrm>
          <a:prstGeom prst="rect">
            <a:avLst/>
          </a:prstGeom>
        </p:spPr>
      </p:pic>
      <p:pic>
        <p:nvPicPr>
          <p:cNvPr id="9" name="Picture 8">
            <a:extLst>
              <a:ext uri="{FF2B5EF4-FFF2-40B4-BE49-F238E27FC236}">
                <a16:creationId xmlns:a16="http://schemas.microsoft.com/office/drawing/2014/main" id="{24FD6F0C-C1A8-88DF-3A12-907F8D242A3F}"/>
              </a:ext>
              <a:ext uri="{C183D7F6-B498-43B3-948B-1728B52AA6E4}">
                <adec:decorative xmlns:adec="http://schemas.microsoft.com/office/drawing/2017/decorative" val="1"/>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21583" y="1200160"/>
            <a:ext cx="7361886" cy="5669416"/>
          </a:xfrm>
          <a:prstGeom prst="rect">
            <a:avLst/>
          </a:prstGeom>
        </p:spPr>
      </p:pic>
      <p:sp>
        <p:nvSpPr>
          <p:cNvPr id="2" name="Title 1">
            <a:extLst>
              <a:ext uri="{FF2B5EF4-FFF2-40B4-BE49-F238E27FC236}">
                <a16:creationId xmlns:a16="http://schemas.microsoft.com/office/drawing/2014/main" id="{DF6C7774-79F2-267D-E59B-F909B94DC93C}"/>
              </a:ext>
            </a:extLst>
          </p:cNvPr>
          <p:cNvSpPr>
            <a:spLocks noGrp="1"/>
          </p:cNvSpPr>
          <p:nvPr>
            <p:ph type="title"/>
          </p:nvPr>
        </p:nvSpPr>
        <p:spPr>
          <a:xfrm>
            <a:off x="479424" y="3985418"/>
            <a:ext cx="4597401" cy="2396332"/>
          </a:xfrm>
        </p:spPr>
        <p:txBody>
          <a:bodyPr/>
          <a:lstStyle>
            <a:lvl1pPr>
              <a:defRPr sz="3500" b="0">
                <a:solidFill>
                  <a:srgbClr val="192D38"/>
                </a:solidFill>
              </a:defRPr>
            </a:lvl1pPr>
          </a:lstStyle>
          <a:p>
            <a:r>
              <a:rPr lang="en-US" dirty="0"/>
              <a:t>Click to edit Master title style</a:t>
            </a:r>
            <a:endParaRPr lang="en-GB" dirty="0"/>
          </a:p>
        </p:txBody>
      </p:sp>
      <p:sp>
        <p:nvSpPr>
          <p:cNvPr id="4" name="Footer Placeholder 3">
            <a:extLst>
              <a:ext uri="{FF2B5EF4-FFF2-40B4-BE49-F238E27FC236}">
                <a16:creationId xmlns:a16="http://schemas.microsoft.com/office/drawing/2014/main" id="{92BB6B2D-DA8F-2E50-E012-B912D79349DF}"/>
              </a:ext>
            </a:extLst>
          </p:cNvPr>
          <p:cNvSpPr>
            <a:spLocks noGrp="1"/>
          </p:cNvSpPr>
          <p:nvPr>
            <p:ph type="ftr" sz="quarter" idx="11"/>
          </p:nvPr>
        </p:nvSpPr>
        <p:spPr/>
        <p:txBody>
          <a:bodyPr/>
          <a:lstStyle>
            <a:lvl1pPr>
              <a:defRPr>
                <a:solidFill>
                  <a:srgbClr val="192D38"/>
                </a:solidFill>
              </a:defRPr>
            </a:lvl1pPr>
          </a:lstStyle>
          <a:p>
            <a:pPr>
              <a:defRPr/>
            </a:pPr>
            <a:r>
              <a:rPr lang="en-GB"/>
              <a:t>Private &amp; confidential</a:t>
            </a:r>
            <a:endParaRPr lang="en-GB" dirty="0"/>
          </a:p>
        </p:txBody>
      </p:sp>
      <p:sp>
        <p:nvSpPr>
          <p:cNvPr id="5" name="Slide Number Placeholder 4">
            <a:extLst>
              <a:ext uri="{FF2B5EF4-FFF2-40B4-BE49-F238E27FC236}">
                <a16:creationId xmlns:a16="http://schemas.microsoft.com/office/drawing/2014/main" id="{3AEC0081-E020-7AB7-B0FD-B0F895382CCD}"/>
              </a:ext>
            </a:extLst>
          </p:cNvPr>
          <p:cNvSpPr>
            <a:spLocks noGrp="1"/>
          </p:cNvSpPr>
          <p:nvPr>
            <p:ph type="sldNum" sz="quarter" idx="12"/>
          </p:nvPr>
        </p:nvSpPr>
        <p:spPr/>
        <p:txBody>
          <a:bodyPr/>
          <a:lstStyle>
            <a:lvl1pPr>
              <a:defRPr>
                <a:solidFill>
                  <a:srgbClr val="192D38"/>
                </a:solidFill>
              </a:defRPr>
            </a:lvl1pPr>
          </a:lstStyle>
          <a:p>
            <a:pPr>
              <a:defRPr/>
            </a:pPr>
            <a:fld id="{C57EC9A4-B98A-45F3-8020-152340DC5255}" type="slidenum">
              <a:rPr lang="en-GB" smtClean="0"/>
              <a:pPr>
                <a:defRPr/>
              </a:pPr>
              <a:t>‹#›</a:t>
            </a:fld>
            <a:endParaRPr lang="en-GB" dirty="0"/>
          </a:p>
        </p:txBody>
      </p:sp>
      <p:sp>
        <p:nvSpPr>
          <p:cNvPr id="3" name="TextBox 2">
            <a:extLst>
              <a:ext uri="{FF2B5EF4-FFF2-40B4-BE49-F238E27FC236}">
                <a16:creationId xmlns:a16="http://schemas.microsoft.com/office/drawing/2014/main" id="{7E878773-6923-B356-9525-F743959B1A79}"/>
              </a:ext>
            </a:extLst>
          </p:cNvPr>
          <p:cNvSpPr txBox="1"/>
          <p:nvPr userDrawn="1"/>
        </p:nvSpPr>
        <p:spPr>
          <a:xfrm>
            <a:off x="479425" y="6496685"/>
            <a:ext cx="751205" cy="230832"/>
          </a:xfrm>
          <a:prstGeom prst="rect">
            <a:avLst/>
          </a:prstGeom>
          <a:noFill/>
        </p:spPr>
        <p:txBody>
          <a:bodyPr wrap="square" lIns="0" tIns="0" rIns="0" bIns="0" rtlCol="0">
            <a:noAutofit/>
          </a:bodyPr>
          <a:lstStyle/>
          <a:p>
            <a:pPr marR="0" algn="l" rtl="0"/>
            <a:r>
              <a:rPr lang="en-GB" sz="900" b="0" i="0" u="none" strike="noStrike" baseline="0" dirty="0" err="1">
                <a:solidFill>
                  <a:srgbClr val="192D38"/>
                </a:solidFill>
                <a:latin typeface="Arial" panose="020B0604020202020204" pitchFamily="34" charset="0"/>
              </a:rPr>
              <a:t>AtkinsRéalis</a:t>
            </a:r>
            <a:r>
              <a:rPr lang="en-GB" sz="900" b="0" i="0" u="none" strike="noStrike" baseline="0" dirty="0">
                <a:solidFill>
                  <a:srgbClr val="192D38"/>
                </a:solidFill>
                <a:latin typeface="Arial" panose="020B0604020202020204" pitchFamily="34" charset="0"/>
              </a:rPr>
              <a:t>  </a:t>
            </a:r>
          </a:p>
        </p:txBody>
      </p:sp>
      <p:pic>
        <p:nvPicPr>
          <p:cNvPr id="6" name="Picture 5">
            <a:extLst>
              <a:ext uri="{FF2B5EF4-FFF2-40B4-BE49-F238E27FC236}">
                <a16:creationId xmlns:a16="http://schemas.microsoft.com/office/drawing/2014/main" id="{254A92EF-1E22-51D2-2AFF-3286EF934CAF}"/>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713846" y="6436169"/>
            <a:ext cx="253317" cy="168878"/>
          </a:xfrm>
          <a:prstGeom prst="rect">
            <a:avLst/>
          </a:prstGeom>
        </p:spPr>
      </p:pic>
    </p:spTree>
    <p:extLst>
      <p:ext uri="{BB962C8B-B14F-4D97-AF65-F5344CB8AC3E}">
        <p14:creationId xmlns:p14="http://schemas.microsoft.com/office/powerpoint/2010/main" val="317234525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Full bleed image and text 2">
    <p:spTree>
      <p:nvGrpSpPr>
        <p:cNvPr id="1" name=""/>
        <p:cNvGrpSpPr/>
        <p:nvPr/>
      </p:nvGrpSpPr>
      <p:grpSpPr>
        <a:xfrm>
          <a:off x="0" y="0"/>
          <a:ext cx="0" cy="0"/>
          <a:chOff x="0" y="0"/>
          <a:chExt cx="0" cy="0"/>
        </a:xfrm>
      </p:grpSpPr>
      <p:pic>
        <p:nvPicPr>
          <p:cNvPr id="12" name="Picture 11" descr="A picture containing train, engineering, tunnel, steel&#10;&#10;Description automatically generated">
            <a:extLst>
              <a:ext uri="{FF2B5EF4-FFF2-40B4-BE49-F238E27FC236}">
                <a16:creationId xmlns:a16="http://schemas.microsoft.com/office/drawing/2014/main" id="{78F11D86-199F-E166-72CF-A3834A87009A}"/>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0215"/>
          <a:stretch/>
        </p:blipFill>
        <p:spPr>
          <a:xfrm>
            <a:off x="1407409" y="0"/>
            <a:ext cx="10784591" cy="6858000"/>
          </a:xfrm>
          <a:prstGeom prst="rect">
            <a:avLst/>
          </a:prstGeom>
        </p:spPr>
      </p:pic>
      <p:pic>
        <p:nvPicPr>
          <p:cNvPr id="7" name="Picture 6">
            <a:extLst>
              <a:ext uri="{FF2B5EF4-FFF2-40B4-BE49-F238E27FC236}">
                <a16:creationId xmlns:a16="http://schemas.microsoft.com/office/drawing/2014/main" id="{94E84802-029B-11D6-03E2-B6F428FB3822}"/>
              </a:ext>
              <a:ext uri="{C183D7F6-B498-43B3-948B-1728B52AA6E4}">
                <adec:decorative xmlns:adec="http://schemas.microsoft.com/office/drawing/2017/decorative" val="1"/>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 y="-2"/>
            <a:ext cx="9525965" cy="6858002"/>
          </a:xfrm>
          <a:prstGeom prst="rect">
            <a:avLst/>
          </a:prstGeom>
        </p:spPr>
      </p:pic>
      <p:sp>
        <p:nvSpPr>
          <p:cNvPr id="2" name="Title 1">
            <a:extLst>
              <a:ext uri="{FF2B5EF4-FFF2-40B4-BE49-F238E27FC236}">
                <a16:creationId xmlns:a16="http://schemas.microsoft.com/office/drawing/2014/main" id="{F115F2F3-3ADD-C3E1-7B5D-C3ED823BD846}"/>
              </a:ext>
            </a:extLst>
          </p:cNvPr>
          <p:cNvSpPr>
            <a:spLocks noGrp="1"/>
          </p:cNvSpPr>
          <p:nvPr>
            <p:ph type="title"/>
          </p:nvPr>
        </p:nvSpPr>
        <p:spPr>
          <a:xfrm>
            <a:off x="479425" y="1395413"/>
            <a:ext cx="6632576" cy="4067175"/>
          </a:xfrm>
        </p:spPr>
        <p:txBody>
          <a:bodyPr anchor="ctr" anchorCtr="0"/>
          <a:lstStyle>
            <a:lvl1pPr>
              <a:defRPr sz="4700" b="0">
                <a:solidFill>
                  <a:srgbClr val="192D38"/>
                </a:solidFill>
              </a:defRPr>
            </a:lvl1pPr>
          </a:lstStyle>
          <a:p>
            <a:r>
              <a:rPr lang="en-US" dirty="0"/>
              <a:t>Click to edit Master title style</a:t>
            </a:r>
            <a:endParaRPr lang="en-GB" dirty="0"/>
          </a:p>
        </p:txBody>
      </p:sp>
      <p:sp>
        <p:nvSpPr>
          <p:cNvPr id="4" name="Footer Placeholder 3">
            <a:extLst>
              <a:ext uri="{FF2B5EF4-FFF2-40B4-BE49-F238E27FC236}">
                <a16:creationId xmlns:a16="http://schemas.microsoft.com/office/drawing/2014/main" id="{00F3666A-97AE-A88F-61F8-7671872723BE}"/>
              </a:ext>
            </a:extLst>
          </p:cNvPr>
          <p:cNvSpPr>
            <a:spLocks noGrp="1"/>
          </p:cNvSpPr>
          <p:nvPr>
            <p:ph type="ftr" sz="quarter" idx="11"/>
          </p:nvPr>
        </p:nvSpPr>
        <p:spPr/>
        <p:txBody>
          <a:bodyPr/>
          <a:lstStyle>
            <a:lvl1pPr>
              <a:defRPr>
                <a:solidFill>
                  <a:srgbClr val="192D38"/>
                </a:solidFill>
              </a:defRPr>
            </a:lvl1pPr>
          </a:lstStyle>
          <a:p>
            <a:pPr>
              <a:defRPr/>
            </a:pPr>
            <a:r>
              <a:rPr lang="en-GB"/>
              <a:t>Private &amp; confidential</a:t>
            </a:r>
            <a:endParaRPr lang="en-GB" dirty="0"/>
          </a:p>
        </p:txBody>
      </p:sp>
      <p:sp>
        <p:nvSpPr>
          <p:cNvPr id="5" name="Slide Number Placeholder 4">
            <a:extLst>
              <a:ext uri="{FF2B5EF4-FFF2-40B4-BE49-F238E27FC236}">
                <a16:creationId xmlns:a16="http://schemas.microsoft.com/office/drawing/2014/main" id="{C64A852A-6D2A-043C-FD38-7FB1BC31CEA8}"/>
              </a:ext>
            </a:extLst>
          </p:cNvPr>
          <p:cNvSpPr>
            <a:spLocks noGrp="1"/>
          </p:cNvSpPr>
          <p:nvPr>
            <p:ph type="sldNum" sz="quarter" idx="12"/>
          </p:nvPr>
        </p:nvSpPr>
        <p:spPr/>
        <p:txBody>
          <a:bodyPr/>
          <a:lstStyle>
            <a:lvl1pPr>
              <a:defRPr>
                <a:solidFill>
                  <a:srgbClr val="192D38"/>
                </a:solidFill>
              </a:defRPr>
            </a:lvl1pPr>
          </a:lstStyle>
          <a:p>
            <a:pPr>
              <a:defRPr/>
            </a:pPr>
            <a:fld id="{C57EC9A4-B98A-45F3-8020-152340DC5255}" type="slidenum">
              <a:rPr lang="en-GB" smtClean="0"/>
              <a:pPr>
                <a:defRPr/>
              </a:pPr>
              <a:t>‹#›</a:t>
            </a:fld>
            <a:endParaRPr lang="en-GB" dirty="0"/>
          </a:p>
        </p:txBody>
      </p:sp>
      <p:sp>
        <p:nvSpPr>
          <p:cNvPr id="3" name="TextBox 2">
            <a:extLst>
              <a:ext uri="{FF2B5EF4-FFF2-40B4-BE49-F238E27FC236}">
                <a16:creationId xmlns:a16="http://schemas.microsoft.com/office/drawing/2014/main" id="{4D066C4D-5191-C8CC-254E-6DB2D6D76C70}"/>
              </a:ext>
            </a:extLst>
          </p:cNvPr>
          <p:cNvSpPr txBox="1"/>
          <p:nvPr userDrawn="1"/>
        </p:nvSpPr>
        <p:spPr>
          <a:xfrm>
            <a:off x="479425" y="6496685"/>
            <a:ext cx="751205" cy="230832"/>
          </a:xfrm>
          <a:prstGeom prst="rect">
            <a:avLst/>
          </a:prstGeom>
          <a:noFill/>
        </p:spPr>
        <p:txBody>
          <a:bodyPr wrap="square" lIns="0" tIns="0" rIns="0" bIns="0" rtlCol="0">
            <a:noAutofit/>
          </a:bodyPr>
          <a:lstStyle/>
          <a:p>
            <a:pPr marR="0" algn="l" rtl="0"/>
            <a:r>
              <a:rPr lang="en-GB" sz="900" b="0" i="0" u="none" strike="noStrike" baseline="0" dirty="0" err="1">
                <a:solidFill>
                  <a:srgbClr val="192D38"/>
                </a:solidFill>
                <a:latin typeface="Arial" panose="020B0604020202020204" pitchFamily="34" charset="0"/>
              </a:rPr>
              <a:t>AtkinsRéalis</a:t>
            </a:r>
            <a:r>
              <a:rPr lang="en-GB" sz="900" b="0" i="0" u="none" strike="noStrike" baseline="0" dirty="0">
                <a:solidFill>
                  <a:srgbClr val="192D38"/>
                </a:solidFill>
                <a:latin typeface="Arial" panose="020B0604020202020204" pitchFamily="34" charset="0"/>
              </a:rPr>
              <a:t>  </a:t>
            </a:r>
          </a:p>
        </p:txBody>
      </p:sp>
      <p:pic>
        <p:nvPicPr>
          <p:cNvPr id="6" name="Picture 5">
            <a:extLst>
              <a:ext uri="{FF2B5EF4-FFF2-40B4-BE49-F238E27FC236}">
                <a16:creationId xmlns:a16="http://schemas.microsoft.com/office/drawing/2014/main" id="{2C325371-1104-07F5-2814-2BC4C36A91BE}"/>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713846" y="6436169"/>
            <a:ext cx="253317" cy="168878"/>
          </a:xfrm>
          <a:prstGeom prst="rect">
            <a:avLst/>
          </a:prstGeom>
        </p:spPr>
      </p:pic>
    </p:spTree>
    <p:extLst>
      <p:ext uri="{BB962C8B-B14F-4D97-AF65-F5344CB8AC3E}">
        <p14:creationId xmlns:p14="http://schemas.microsoft.com/office/powerpoint/2010/main" val="232777758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Extra large quote">
    <p:bg>
      <p:bgPr>
        <a:solidFill>
          <a:schemeClr val="accent6"/>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3025021-A507-E3AD-C6A4-0CBDBBAD1D43}"/>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1407" cy="6858332"/>
          </a:xfrm>
          <a:prstGeom prst="rect">
            <a:avLst/>
          </a:prstGeom>
        </p:spPr>
      </p:pic>
      <p:sp>
        <p:nvSpPr>
          <p:cNvPr id="2" name="Title 1">
            <a:extLst>
              <a:ext uri="{FF2B5EF4-FFF2-40B4-BE49-F238E27FC236}">
                <a16:creationId xmlns:a16="http://schemas.microsoft.com/office/drawing/2014/main" id="{F115F2F3-3ADD-C3E1-7B5D-C3ED823BD846}"/>
              </a:ext>
            </a:extLst>
          </p:cNvPr>
          <p:cNvSpPr>
            <a:spLocks noGrp="1"/>
          </p:cNvSpPr>
          <p:nvPr>
            <p:ph type="title"/>
          </p:nvPr>
        </p:nvSpPr>
        <p:spPr>
          <a:xfrm>
            <a:off x="479425" y="1395413"/>
            <a:ext cx="11233150" cy="4067175"/>
          </a:xfrm>
        </p:spPr>
        <p:txBody>
          <a:bodyPr anchor="ctr" anchorCtr="0"/>
          <a:lstStyle>
            <a:lvl1pPr algn="ctr">
              <a:defRPr sz="5500" b="0">
                <a:solidFill>
                  <a:srgbClr val="192D38"/>
                </a:solidFill>
              </a:defRPr>
            </a:lvl1pPr>
          </a:lstStyle>
          <a:p>
            <a:r>
              <a:rPr lang="en-US" dirty="0"/>
              <a:t>Click to edit Master title style</a:t>
            </a:r>
            <a:endParaRPr lang="en-GB" dirty="0"/>
          </a:p>
        </p:txBody>
      </p:sp>
      <p:sp>
        <p:nvSpPr>
          <p:cNvPr id="4" name="Footer Placeholder 3">
            <a:extLst>
              <a:ext uri="{FF2B5EF4-FFF2-40B4-BE49-F238E27FC236}">
                <a16:creationId xmlns:a16="http://schemas.microsoft.com/office/drawing/2014/main" id="{00F3666A-97AE-A88F-61F8-7671872723BE}"/>
              </a:ext>
            </a:extLst>
          </p:cNvPr>
          <p:cNvSpPr>
            <a:spLocks noGrp="1"/>
          </p:cNvSpPr>
          <p:nvPr>
            <p:ph type="ftr" sz="quarter" idx="11"/>
          </p:nvPr>
        </p:nvSpPr>
        <p:spPr/>
        <p:txBody>
          <a:bodyPr/>
          <a:lstStyle>
            <a:lvl1pPr>
              <a:defRPr>
                <a:solidFill>
                  <a:srgbClr val="192D38"/>
                </a:solidFill>
              </a:defRPr>
            </a:lvl1pPr>
          </a:lstStyle>
          <a:p>
            <a:pPr>
              <a:defRPr/>
            </a:pPr>
            <a:r>
              <a:rPr lang="en-GB"/>
              <a:t>Private &amp; confidential</a:t>
            </a:r>
            <a:endParaRPr lang="en-GB" dirty="0"/>
          </a:p>
        </p:txBody>
      </p:sp>
      <p:sp>
        <p:nvSpPr>
          <p:cNvPr id="5" name="Slide Number Placeholder 4">
            <a:extLst>
              <a:ext uri="{FF2B5EF4-FFF2-40B4-BE49-F238E27FC236}">
                <a16:creationId xmlns:a16="http://schemas.microsoft.com/office/drawing/2014/main" id="{C64A852A-6D2A-043C-FD38-7FB1BC31CEA8}"/>
              </a:ext>
            </a:extLst>
          </p:cNvPr>
          <p:cNvSpPr>
            <a:spLocks noGrp="1"/>
          </p:cNvSpPr>
          <p:nvPr>
            <p:ph type="sldNum" sz="quarter" idx="12"/>
          </p:nvPr>
        </p:nvSpPr>
        <p:spPr/>
        <p:txBody>
          <a:bodyPr/>
          <a:lstStyle>
            <a:lvl1pPr>
              <a:defRPr>
                <a:solidFill>
                  <a:srgbClr val="192D38"/>
                </a:solidFill>
              </a:defRPr>
            </a:lvl1pPr>
          </a:lstStyle>
          <a:p>
            <a:pPr>
              <a:defRPr/>
            </a:pPr>
            <a:fld id="{C57EC9A4-B98A-45F3-8020-152340DC5255}" type="slidenum">
              <a:rPr lang="en-GB" smtClean="0"/>
              <a:pPr>
                <a:defRPr/>
              </a:pPr>
              <a:t>‹#›</a:t>
            </a:fld>
            <a:endParaRPr lang="en-GB" dirty="0"/>
          </a:p>
        </p:txBody>
      </p:sp>
      <p:sp>
        <p:nvSpPr>
          <p:cNvPr id="6" name="TextBox 5">
            <a:extLst>
              <a:ext uri="{FF2B5EF4-FFF2-40B4-BE49-F238E27FC236}">
                <a16:creationId xmlns:a16="http://schemas.microsoft.com/office/drawing/2014/main" id="{6E0F523C-EF5F-734B-5D1C-5900B71FD512}"/>
              </a:ext>
            </a:extLst>
          </p:cNvPr>
          <p:cNvSpPr txBox="1"/>
          <p:nvPr userDrawn="1"/>
        </p:nvSpPr>
        <p:spPr>
          <a:xfrm>
            <a:off x="479425" y="6496685"/>
            <a:ext cx="751205" cy="230832"/>
          </a:xfrm>
          <a:prstGeom prst="rect">
            <a:avLst/>
          </a:prstGeom>
          <a:noFill/>
        </p:spPr>
        <p:txBody>
          <a:bodyPr wrap="square" lIns="0" tIns="0" rIns="0" bIns="0" rtlCol="0">
            <a:noAutofit/>
          </a:bodyPr>
          <a:lstStyle/>
          <a:p>
            <a:pPr marR="0" algn="l" rtl="0"/>
            <a:r>
              <a:rPr lang="en-GB" sz="900" b="0" i="0" u="none" strike="noStrike" baseline="0" dirty="0" err="1">
                <a:solidFill>
                  <a:srgbClr val="192D38"/>
                </a:solidFill>
                <a:latin typeface="Arial" panose="020B0604020202020204" pitchFamily="34" charset="0"/>
              </a:rPr>
              <a:t>AtkinsRéalis</a:t>
            </a:r>
            <a:r>
              <a:rPr lang="en-GB" sz="900" b="0" i="0" u="none" strike="noStrike" baseline="0" dirty="0">
                <a:solidFill>
                  <a:srgbClr val="192D38"/>
                </a:solidFill>
                <a:latin typeface="Arial" panose="020B0604020202020204" pitchFamily="34" charset="0"/>
              </a:rPr>
              <a:t>  </a:t>
            </a:r>
          </a:p>
        </p:txBody>
      </p:sp>
      <p:pic>
        <p:nvPicPr>
          <p:cNvPr id="7" name="Picture 6">
            <a:extLst>
              <a:ext uri="{FF2B5EF4-FFF2-40B4-BE49-F238E27FC236}">
                <a16:creationId xmlns:a16="http://schemas.microsoft.com/office/drawing/2014/main" id="{DAFDAD39-26C4-989D-129C-547079D516FC}"/>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3846" y="6436169"/>
            <a:ext cx="253317" cy="168878"/>
          </a:xfrm>
          <a:prstGeom prst="rect">
            <a:avLst/>
          </a:prstGeom>
        </p:spPr>
      </p:pic>
    </p:spTree>
    <p:extLst>
      <p:ext uri="{BB962C8B-B14F-4D97-AF65-F5344CB8AC3E}">
        <p14:creationId xmlns:p14="http://schemas.microsoft.com/office/powerpoint/2010/main" val="361463130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Data">
    <p:bg>
      <p:bgPr>
        <a:solidFill>
          <a:schemeClr val="accent6"/>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6948D01-9811-429E-73AA-5B2AFBA43E55}"/>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92" y="0"/>
            <a:ext cx="12190815" cy="6858000"/>
          </a:xfrm>
          <a:prstGeom prst="rect">
            <a:avLst/>
          </a:prstGeom>
        </p:spPr>
      </p:pic>
      <p:sp>
        <p:nvSpPr>
          <p:cNvPr id="2" name="Title 1">
            <a:extLst>
              <a:ext uri="{FF2B5EF4-FFF2-40B4-BE49-F238E27FC236}">
                <a16:creationId xmlns:a16="http://schemas.microsoft.com/office/drawing/2014/main" id="{41B5F783-8A7A-9840-F9DB-0F9A1666DCEB}"/>
              </a:ext>
            </a:extLst>
          </p:cNvPr>
          <p:cNvSpPr>
            <a:spLocks noGrp="1"/>
          </p:cNvSpPr>
          <p:nvPr>
            <p:ph type="title"/>
          </p:nvPr>
        </p:nvSpPr>
        <p:spPr/>
        <p:txBody>
          <a:bodyPr/>
          <a:lstStyle>
            <a:lvl1pPr>
              <a:defRPr>
                <a:solidFill>
                  <a:srgbClr val="192D38"/>
                </a:solidFill>
              </a:defRPr>
            </a:lvl1pPr>
          </a:lstStyle>
          <a:p>
            <a:r>
              <a:rPr lang="en-US" dirty="0"/>
              <a:t>Click to edit Master title style</a:t>
            </a:r>
            <a:endParaRPr lang="en-GB" dirty="0"/>
          </a:p>
        </p:txBody>
      </p:sp>
      <p:sp>
        <p:nvSpPr>
          <p:cNvPr id="5" name="Footer Placeholder 4">
            <a:extLst>
              <a:ext uri="{FF2B5EF4-FFF2-40B4-BE49-F238E27FC236}">
                <a16:creationId xmlns:a16="http://schemas.microsoft.com/office/drawing/2014/main" id="{F7843C6D-BF32-1EAE-9043-0FCB446599D8}"/>
              </a:ext>
            </a:extLst>
          </p:cNvPr>
          <p:cNvSpPr>
            <a:spLocks noGrp="1"/>
          </p:cNvSpPr>
          <p:nvPr>
            <p:ph type="ftr" sz="quarter" idx="11"/>
          </p:nvPr>
        </p:nvSpPr>
        <p:spPr/>
        <p:txBody>
          <a:bodyPr/>
          <a:lstStyle>
            <a:lvl1pPr>
              <a:defRPr>
                <a:solidFill>
                  <a:srgbClr val="192D38"/>
                </a:solidFill>
              </a:defRPr>
            </a:lvl1pPr>
          </a:lstStyle>
          <a:p>
            <a:r>
              <a:rPr lang="en-GB"/>
              <a:t>Private &amp; confidential</a:t>
            </a:r>
          </a:p>
        </p:txBody>
      </p:sp>
      <p:sp>
        <p:nvSpPr>
          <p:cNvPr id="6" name="Slide Number Placeholder 5">
            <a:extLst>
              <a:ext uri="{FF2B5EF4-FFF2-40B4-BE49-F238E27FC236}">
                <a16:creationId xmlns:a16="http://schemas.microsoft.com/office/drawing/2014/main" id="{060124BC-4FB3-BD56-4CDB-D41A127A9471}"/>
              </a:ext>
            </a:extLst>
          </p:cNvPr>
          <p:cNvSpPr>
            <a:spLocks noGrp="1"/>
          </p:cNvSpPr>
          <p:nvPr>
            <p:ph type="sldNum" sz="quarter" idx="12"/>
          </p:nvPr>
        </p:nvSpPr>
        <p:spPr/>
        <p:txBody>
          <a:bodyPr/>
          <a:lstStyle>
            <a:lvl1pPr>
              <a:defRPr>
                <a:solidFill>
                  <a:srgbClr val="192D38"/>
                </a:solidFill>
              </a:defRPr>
            </a:lvl1pPr>
          </a:lstStyle>
          <a:p>
            <a:fld id="{C57EC9A4-B98A-45F3-8020-152340DC5255}" type="slidenum">
              <a:rPr lang="en-GB" smtClean="0"/>
              <a:pPr/>
              <a:t>‹#›</a:t>
            </a:fld>
            <a:endParaRPr lang="en-GB" dirty="0"/>
          </a:p>
        </p:txBody>
      </p:sp>
      <p:sp>
        <p:nvSpPr>
          <p:cNvPr id="7" name="Text Placeholder 12">
            <a:extLst>
              <a:ext uri="{FF2B5EF4-FFF2-40B4-BE49-F238E27FC236}">
                <a16:creationId xmlns:a16="http://schemas.microsoft.com/office/drawing/2014/main" id="{1DF1FA2E-0470-FB7A-AFF5-79778DCB7CC9}"/>
              </a:ext>
            </a:extLst>
          </p:cNvPr>
          <p:cNvSpPr>
            <a:spLocks noGrp="1"/>
          </p:cNvSpPr>
          <p:nvPr>
            <p:ph type="body" sz="quarter" idx="13" hasCustomPrompt="1"/>
          </p:nvPr>
        </p:nvSpPr>
        <p:spPr>
          <a:xfrm>
            <a:off x="1284605" y="2367624"/>
            <a:ext cx="2159635" cy="1157288"/>
          </a:xfrm>
        </p:spPr>
        <p:txBody>
          <a:bodyPr/>
          <a:lstStyle>
            <a:lvl1pPr marL="0" indent="0">
              <a:spcBef>
                <a:spcPts val="0"/>
              </a:spcBef>
              <a:buNone/>
              <a:defRPr sz="6000">
                <a:solidFill>
                  <a:srgbClr val="192D38"/>
                </a:solidFill>
              </a:defRPr>
            </a:lvl1pPr>
            <a:lvl2pPr marL="0" indent="0">
              <a:spcBef>
                <a:spcPts val="0"/>
              </a:spcBef>
              <a:buNone/>
              <a:defRPr sz="1600">
                <a:solidFill>
                  <a:srgbClr val="192D38"/>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a:t>
            </a:r>
          </a:p>
          <a:p>
            <a:pPr lvl="1"/>
            <a:r>
              <a:rPr lang="en-US" dirty="0"/>
              <a:t>Second level</a:t>
            </a:r>
          </a:p>
        </p:txBody>
      </p:sp>
      <p:sp>
        <p:nvSpPr>
          <p:cNvPr id="12" name="Text Placeholder 12">
            <a:extLst>
              <a:ext uri="{FF2B5EF4-FFF2-40B4-BE49-F238E27FC236}">
                <a16:creationId xmlns:a16="http://schemas.microsoft.com/office/drawing/2014/main" id="{778A6A36-B533-73B8-38E5-C99F4F7772AE}"/>
              </a:ext>
            </a:extLst>
          </p:cNvPr>
          <p:cNvSpPr>
            <a:spLocks noGrp="1"/>
          </p:cNvSpPr>
          <p:nvPr>
            <p:ph type="body" sz="quarter" idx="14" hasCustomPrompt="1"/>
          </p:nvPr>
        </p:nvSpPr>
        <p:spPr>
          <a:xfrm>
            <a:off x="3814445" y="2367624"/>
            <a:ext cx="2159635" cy="1157288"/>
          </a:xfrm>
        </p:spPr>
        <p:txBody>
          <a:bodyPr/>
          <a:lstStyle>
            <a:lvl1pPr marL="0" indent="0">
              <a:spcBef>
                <a:spcPts val="0"/>
              </a:spcBef>
              <a:buNone/>
              <a:defRPr sz="6000">
                <a:solidFill>
                  <a:srgbClr val="192D38"/>
                </a:solidFill>
              </a:defRPr>
            </a:lvl1pPr>
            <a:lvl2pPr marL="0" indent="0">
              <a:spcBef>
                <a:spcPts val="0"/>
              </a:spcBef>
              <a:buNone/>
              <a:defRPr sz="1600">
                <a:solidFill>
                  <a:srgbClr val="192D38"/>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a:t>
            </a:r>
          </a:p>
          <a:p>
            <a:pPr lvl="1"/>
            <a:r>
              <a:rPr lang="en-US" dirty="0"/>
              <a:t>Second level</a:t>
            </a:r>
          </a:p>
        </p:txBody>
      </p:sp>
      <p:sp>
        <p:nvSpPr>
          <p:cNvPr id="16" name="Text Placeholder 12">
            <a:extLst>
              <a:ext uri="{FF2B5EF4-FFF2-40B4-BE49-F238E27FC236}">
                <a16:creationId xmlns:a16="http://schemas.microsoft.com/office/drawing/2014/main" id="{D5C9E1F8-99ED-8B7A-42A6-4B56CE29CC88}"/>
              </a:ext>
            </a:extLst>
          </p:cNvPr>
          <p:cNvSpPr>
            <a:spLocks noGrp="1"/>
          </p:cNvSpPr>
          <p:nvPr>
            <p:ph type="body" sz="quarter" idx="15" hasCustomPrompt="1"/>
          </p:nvPr>
        </p:nvSpPr>
        <p:spPr>
          <a:xfrm>
            <a:off x="6344285" y="2367624"/>
            <a:ext cx="2159635" cy="1157288"/>
          </a:xfrm>
        </p:spPr>
        <p:txBody>
          <a:bodyPr/>
          <a:lstStyle>
            <a:lvl1pPr marL="0" indent="0">
              <a:spcBef>
                <a:spcPts val="0"/>
              </a:spcBef>
              <a:buNone/>
              <a:defRPr sz="6000">
                <a:solidFill>
                  <a:srgbClr val="192D38"/>
                </a:solidFill>
              </a:defRPr>
            </a:lvl1pPr>
            <a:lvl2pPr marL="0" indent="0">
              <a:spcBef>
                <a:spcPts val="0"/>
              </a:spcBef>
              <a:buNone/>
              <a:defRPr sz="1600">
                <a:solidFill>
                  <a:srgbClr val="192D38"/>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a:t>
            </a:r>
          </a:p>
          <a:p>
            <a:pPr lvl="1"/>
            <a:r>
              <a:rPr lang="en-US" dirty="0"/>
              <a:t>Second level</a:t>
            </a:r>
          </a:p>
        </p:txBody>
      </p:sp>
      <p:sp>
        <p:nvSpPr>
          <p:cNvPr id="17" name="Text Placeholder 12">
            <a:extLst>
              <a:ext uri="{FF2B5EF4-FFF2-40B4-BE49-F238E27FC236}">
                <a16:creationId xmlns:a16="http://schemas.microsoft.com/office/drawing/2014/main" id="{E3E8D54E-40D6-7FEF-F199-7FB64024A7DE}"/>
              </a:ext>
            </a:extLst>
          </p:cNvPr>
          <p:cNvSpPr>
            <a:spLocks noGrp="1"/>
          </p:cNvSpPr>
          <p:nvPr>
            <p:ph type="body" sz="quarter" idx="16" hasCustomPrompt="1"/>
          </p:nvPr>
        </p:nvSpPr>
        <p:spPr>
          <a:xfrm>
            <a:off x="8874125" y="2367624"/>
            <a:ext cx="2159635" cy="1157288"/>
          </a:xfrm>
        </p:spPr>
        <p:txBody>
          <a:bodyPr/>
          <a:lstStyle>
            <a:lvl1pPr marL="0" indent="0">
              <a:spcBef>
                <a:spcPts val="0"/>
              </a:spcBef>
              <a:buNone/>
              <a:defRPr sz="6000">
                <a:solidFill>
                  <a:srgbClr val="192D38"/>
                </a:solidFill>
              </a:defRPr>
            </a:lvl1pPr>
            <a:lvl2pPr marL="0" indent="0">
              <a:spcBef>
                <a:spcPts val="0"/>
              </a:spcBef>
              <a:buNone/>
              <a:defRPr sz="1600">
                <a:solidFill>
                  <a:srgbClr val="192D38"/>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a:t>
            </a:r>
          </a:p>
          <a:p>
            <a:pPr lvl="1"/>
            <a:r>
              <a:rPr lang="en-US" dirty="0"/>
              <a:t>Second level</a:t>
            </a:r>
          </a:p>
        </p:txBody>
      </p:sp>
      <p:sp>
        <p:nvSpPr>
          <p:cNvPr id="18" name="Text Placeholder 12">
            <a:extLst>
              <a:ext uri="{FF2B5EF4-FFF2-40B4-BE49-F238E27FC236}">
                <a16:creationId xmlns:a16="http://schemas.microsoft.com/office/drawing/2014/main" id="{288FBD8E-E704-FF85-C6D9-8DE0396DE321}"/>
              </a:ext>
            </a:extLst>
          </p:cNvPr>
          <p:cNvSpPr>
            <a:spLocks noGrp="1"/>
          </p:cNvSpPr>
          <p:nvPr>
            <p:ph type="body" sz="quarter" idx="17" hasCustomPrompt="1"/>
          </p:nvPr>
        </p:nvSpPr>
        <p:spPr>
          <a:xfrm>
            <a:off x="1284605" y="4397666"/>
            <a:ext cx="2159635" cy="1157288"/>
          </a:xfrm>
        </p:spPr>
        <p:txBody>
          <a:bodyPr/>
          <a:lstStyle>
            <a:lvl1pPr marL="0" indent="0">
              <a:spcBef>
                <a:spcPts val="0"/>
              </a:spcBef>
              <a:buNone/>
              <a:defRPr sz="6000">
                <a:solidFill>
                  <a:srgbClr val="192D38"/>
                </a:solidFill>
              </a:defRPr>
            </a:lvl1pPr>
            <a:lvl2pPr marL="0" indent="0">
              <a:spcBef>
                <a:spcPts val="0"/>
              </a:spcBef>
              <a:buNone/>
              <a:defRPr sz="1600">
                <a:solidFill>
                  <a:srgbClr val="192D38"/>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a:t>
            </a:r>
          </a:p>
          <a:p>
            <a:pPr lvl="1"/>
            <a:r>
              <a:rPr lang="en-US" dirty="0"/>
              <a:t>Second level</a:t>
            </a:r>
          </a:p>
        </p:txBody>
      </p:sp>
      <p:sp>
        <p:nvSpPr>
          <p:cNvPr id="19" name="Text Placeholder 12">
            <a:extLst>
              <a:ext uri="{FF2B5EF4-FFF2-40B4-BE49-F238E27FC236}">
                <a16:creationId xmlns:a16="http://schemas.microsoft.com/office/drawing/2014/main" id="{EB057653-6B85-C082-C5F0-BAADEA412765}"/>
              </a:ext>
            </a:extLst>
          </p:cNvPr>
          <p:cNvSpPr>
            <a:spLocks noGrp="1"/>
          </p:cNvSpPr>
          <p:nvPr>
            <p:ph type="body" sz="quarter" idx="18" hasCustomPrompt="1"/>
          </p:nvPr>
        </p:nvSpPr>
        <p:spPr>
          <a:xfrm>
            <a:off x="3814445" y="4397666"/>
            <a:ext cx="2159635" cy="1157288"/>
          </a:xfrm>
        </p:spPr>
        <p:txBody>
          <a:bodyPr/>
          <a:lstStyle>
            <a:lvl1pPr marL="0" indent="0">
              <a:spcBef>
                <a:spcPts val="0"/>
              </a:spcBef>
              <a:buNone/>
              <a:defRPr sz="6000">
                <a:solidFill>
                  <a:srgbClr val="192D38"/>
                </a:solidFill>
              </a:defRPr>
            </a:lvl1pPr>
            <a:lvl2pPr marL="0" indent="0">
              <a:spcBef>
                <a:spcPts val="0"/>
              </a:spcBef>
              <a:buNone/>
              <a:defRPr sz="1600">
                <a:solidFill>
                  <a:srgbClr val="192D38"/>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a:t>
            </a:r>
          </a:p>
          <a:p>
            <a:pPr lvl="1"/>
            <a:r>
              <a:rPr lang="en-US" dirty="0"/>
              <a:t>Second level</a:t>
            </a:r>
          </a:p>
        </p:txBody>
      </p:sp>
      <p:sp>
        <p:nvSpPr>
          <p:cNvPr id="20" name="Text Placeholder 12">
            <a:extLst>
              <a:ext uri="{FF2B5EF4-FFF2-40B4-BE49-F238E27FC236}">
                <a16:creationId xmlns:a16="http://schemas.microsoft.com/office/drawing/2014/main" id="{73171E59-DC79-66CB-BB32-19B7702BCA9B}"/>
              </a:ext>
            </a:extLst>
          </p:cNvPr>
          <p:cNvSpPr>
            <a:spLocks noGrp="1"/>
          </p:cNvSpPr>
          <p:nvPr>
            <p:ph type="body" sz="quarter" idx="19" hasCustomPrompt="1"/>
          </p:nvPr>
        </p:nvSpPr>
        <p:spPr>
          <a:xfrm>
            <a:off x="6344285" y="4397666"/>
            <a:ext cx="2159635" cy="1157288"/>
          </a:xfrm>
        </p:spPr>
        <p:txBody>
          <a:bodyPr/>
          <a:lstStyle>
            <a:lvl1pPr marL="0" indent="0">
              <a:spcBef>
                <a:spcPts val="0"/>
              </a:spcBef>
              <a:buNone/>
              <a:defRPr sz="6000">
                <a:solidFill>
                  <a:srgbClr val="192D38"/>
                </a:solidFill>
              </a:defRPr>
            </a:lvl1pPr>
            <a:lvl2pPr marL="0" indent="0">
              <a:spcBef>
                <a:spcPts val="0"/>
              </a:spcBef>
              <a:buNone/>
              <a:defRPr sz="1600">
                <a:solidFill>
                  <a:srgbClr val="192D38"/>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a:t>
            </a:r>
          </a:p>
          <a:p>
            <a:pPr lvl="1"/>
            <a:r>
              <a:rPr lang="en-US" dirty="0"/>
              <a:t>Second level</a:t>
            </a:r>
          </a:p>
        </p:txBody>
      </p:sp>
      <p:sp>
        <p:nvSpPr>
          <p:cNvPr id="21" name="Text Placeholder 12">
            <a:extLst>
              <a:ext uri="{FF2B5EF4-FFF2-40B4-BE49-F238E27FC236}">
                <a16:creationId xmlns:a16="http://schemas.microsoft.com/office/drawing/2014/main" id="{6388E6E3-A755-A58A-9864-62B605983105}"/>
              </a:ext>
            </a:extLst>
          </p:cNvPr>
          <p:cNvSpPr>
            <a:spLocks noGrp="1"/>
          </p:cNvSpPr>
          <p:nvPr>
            <p:ph type="body" sz="quarter" idx="20" hasCustomPrompt="1"/>
          </p:nvPr>
        </p:nvSpPr>
        <p:spPr>
          <a:xfrm>
            <a:off x="8874125" y="4397666"/>
            <a:ext cx="2159635" cy="1157288"/>
          </a:xfrm>
        </p:spPr>
        <p:txBody>
          <a:bodyPr/>
          <a:lstStyle>
            <a:lvl1pPr marL="0" indent="0">
              <a:spcBef>
                <a:spcPts val="0"/>
              </a:spcBef>
              <a:buNone/>
              <a:defRPr sz="6000">
                <a:solidFill>
                  <a:srgbClr val="192D38"/>
                </a:solidFill>
              </a:defRPr>
            </a:lvl1pPr>
            <a:lvl2pPr marL="0" indent="0">
              <a:spcBef>
                <a:spcPts val="0"/>
              </a:spcBef>
              <a:buNone/>
              <a:defRPr sz="1600">
                <a:solidFill>
                  <a:srgbClr val="192D38"/>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a:t>
            </a:r>
          </a:p>
          <a:p>
            <a:pPr lvl="1"/>
            <a:r>
              <a:rPr lang="en-US" dirty="0"/>
              <a:t>Second level</a:t>
            </a:r>
          </a:p>
        </p:txBody>
      </p:sp>
      <p:sp>
        <p:nvSpPr>
          <p:cNvPr id="3" name="TextBox 2">
            <a:extLst>
              <a:ext uri="{FF2B5EF4-FFF2-40B4-BE49-F238E27FC236}">
                <a16:creationId xmlns:a16="http://schemas.microsoft.com/office/drawing/2014/main" id="{39CE05DF-087F-0C37-E602-D33530AB6B74}"/>
              </a:ext>
            </a:extLst>
          </p:cNvPr>
          <p:cNvSpPr txBox="1"/>
          <p:nvPr userDrawn="1"/>
        </p:nvSpPr>
        <p:spPr>
          <a:xfrm>
            <a:off x="479425" y="6496685"/>
            <a:ext cx="751205" cy="230832"/>
          </a:xfrm>
          <a:prstGeom prst="rect">
            <a:avLst/>
          </a:prstGeom>
          <a:noFill/>
        </p:spPr>
        <p:txBody>
          <a:bodyPr wrap="square" lIns="0" tIns="0" rIns="0" bIns="0" rtlCol="0">
            <a:noAutofit/>
          </a:bodyPr>
          <a:lstStyle/>
          <a:p>
            <a:pPr marR="0" algn="l" rtl="0"/>
            <a:r>
              <a:rPr lang="en-GB" sz="900" b="0" i="0" u="none" strike="noStrike" baseline="0" dirty="0" err="1">
                <a:solidFill>
                  <a:srgbClr val="192D38"/>
                </a:solidFill>
                <a:latin typeface="Arial" panose="020B0604020202020204" pitchFamily="34" charset="0"/>
              </a:rPr>
              <a:t>AtkinsRéalis</a:t>
            </a:r>
            <a:r>
              <a:rPr lang="en-GB" sz="900" b="0" i="0" u="none" strike="noStrike" baseline="0" dirty="0">
                <a:solidFill>
                  <a:srgbClr val="192D38"/>
                </a:solidFill>
                <a:latin typeface="Arial" panose="020B0604020202020204" pitchFamily="34" charset="0"/>
              </a:rPr>
              <a:t>  </a:t>
            </a:r>
          </a:p>
        </p:txBody>
      </p:sp>
      <p:pic>
        <p:nvPicPr>
          <p:cNvPr id="9" name="Picture 8">
            <a:extLst>
              <a:ext uri="{FF2B5EF4-FFF2-40B4-BE49-F238E27FC236}">
                <a16:creationId xmlns:a16="http://schemas.microsoft.com/office/drawing/2014/main" id="{23A3ABF8-B762-14C5-EEAD-81BB673A74CC}"/>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3846" y="6436169"/>
            <a:ext cx="253317" cy="168878"/>
          </a:xfrm>
          <a:prstGeom prst="rect">
            <a:avLst/>
          </a:prstGeom>
        </p:spPr>
      </p:pic>
    </p:spTree>
    <p:extLst>
      <p:ext uri="{BB962C8B-B14F-4D97-AF65-F5344CB8AC3E}">
        <p14:creationId xmlns:p14="http://schemas.microsoft.com/office/powerpoint/2010/main" val="268434337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Large quote">
    <p:bg>
      <p:bgPr>
        <a:solidFill>
          <a:srgbClr val="192D38"/>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3EBE56B-53F2-0F0E-6EF5-661F746A8E64}"/>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115F2F3-3ADD-C3E1-7B5D-C3ED823BD846}"/>
              </a:ext>
            </a:extLst>
          </p:cNvPr>
          <p:cNvSpPr>
            <a:spLocks noGrp="1"/>
          </p:cNvSpPr>
          <p:nvPr>
            <p:ph type="title"/>
          </p:nvPr>
        </p:nvSpPr>
        <p:spPr>
          <a:xfrm>
            <a:off x="451218" y="982553"/>
            <a:ext cx="9705608" cy="4067175"/>
          </a:xfrm>
        </p:spPr>
        <p:txBody>
          <a:bodyPr anchor="t" anchorCtr="0"/>
          <a:lstStyle>
            <a:lvl1pPr algn="l">
              <a:defRPr sz="5500" b="0">
                <a:solidFill>
                  <a:srgbClr val="192D38"/>
                </a:solidFill>
              </a:defRPr>
            </a:lvl1pPr>
          </a:lstStyle>
          <a:p>
            <a:r>
              <a:rPr lang="en-US" dirty="0"/>
              <a:t>Click to edit Master title style</a:t>
            </a:r>
            <a:endParaRPr lang="en-GB" dirty="0"/>
          </a:p>
        </p:txBody>
      </p:sp>
      <p:sp>
        <p:nvSpPr>
          <p:cNvPr id="4" name="Footer Placeholder 3">
            <a:extLst>
              <a:ext uri="{FF2B5EF4-FFF2-40B4-BE49-F238E27FC236}">
                <a16:creationId xmlns:a16="http://schemas.microsoft.com/office/drawing/2014/main" id="{00F3666A-97AE-A88F-61F8-7671872723BE}"/>
              </a:ext>
            </a:extLst>
          </p:cNvPr>
          <p:cNvSpPr>
            <a:spLocks noGrp="1"/>
          </p:cNvSpPr>
          <p:nvPr>
            <p:ph type="ftr" sz="quarter" idx="11"/>
          </p:nvPr>
        </p:nvSpPr>
        <p:spPr/>
        <p:txBody>
          <a:bodyPr/>
          <a:lstStyle>
            <a:lvl1pPr>
              <a:defRPr>
                <a:solidFill>
                  <a:srgbClr val="C4DCE7"/>
                </a:solidFill>
              </a:defRPr>
            </a:lvl1pPr>
          </a:lstStyle>
          <a:p>
            <a:pPr>
              <a:defRPr/>
            </a:pPr>
            <a:r>
              <a:rPr lang="en-GB"/>
              <a:t>Private &amp; confidential</a:t>
            </a:r>
            <a:endParaRPr lang="en-GB" dirty="0"/>
          </a:p>
        </p:txBody>
      </p:sp>
      <p:sp>
        <p:nvSpPr>
          <p:cNvPr id="5" name="Slide Number Placeholder 4">
            <a:extLst>
              <a:ext uri="{FF2B5EF4-FFF2-40B4-BE49-F238E27FC236}">
                <a16:creationId xmlns:a16="http://schemas.microsoft.com/office/drawing/2014/main" id="{C64A852A-6D2A-043C-FD38-7FB1BC31CEA8}"/>
              </a:ext>
            </a:extLst>
          </p:cNvPr>
          <p:cNvSpPr>
            <a:spLocks noGrp="1"/>
          </p:cNvSpPr>
          <p:nvPr>
            <p:ph type="sldNum" sz="quarter" idx="12"/>
          </p:nvPr>
        </p:nvSpPr>
        <p:spPr/>
        <p:txBody>
          <a:bodyPr/>
          <a:lstStyle>
            <a:lvl1pPr>
              <a:defRPr>
                <a:solidFill>
                  <a:srgbClr val="C4DCE7"/>
                </a:solidFill>
              </a:defRPr>
            </a:lvl1pPr>
          </a:lstStyle>
          <a:p>
            <a:pPr>
              <a:defRPr/>
            </a:pPr>
            <a:fld id="{C57EC9A4-B98A-45F3-8020-152340DC5255}" type="slidenum">
              <a:rPr lang="en-GB" smtClean="0"/>
              <a:pPr>
                <a:defRPr/>
              </a:pPr>
              <a:t>‹#›</a:t>
            </a:fld>
            <a:endParaRPr lang="en-GB" dirty="0"/>
          </a:p>
        </p:txBody>
      </p:sp>
      <p:sp>
        <p:nvSpPr>
          <p:cNvPr id="3" name="TextBox 2">
            <a:extLst>
              <a:ext uri="{FF2B5EF4-FFF2-40B4-BE49-F238E27FC236}">
                <a16:creationId xmlns:a16="http://schemas.microsoft.com/office/drawing/2014/main" id="{3FD6993F-D482-25E5-A1A4-00675D5BE166}"/>
              </a:ext>
            </a:extLst>
          </p:cNvPr>
          <p:cNvSpPr txBox="1"/>
          <p:nvPr userDrawn="1"/>
        </p:nvSpPr>
        <p:spPr>
          <a:xfrm>
            <a:off x="479425" y="6496685"/>
            <a:ext cx="751205" cy="230832"/>
          </a:xfrm>
          <a:prstGeom prst="rect">
            <a:avLst/>
          </a:prstGeom>
          <a:noFill/>
        </p:spPr>
        <p:txBody>
          <a:bodyPr wrap="square" lIns="0" tIns="0" rIns="0" bIns="0" rtlCol="0">
            <a:noAutofit/>
          </a:bodyPr>
          <a:lstStyle/>
          <a:p>
            <a:pPr marR="0" algn="l" rtl="0"/>
            <a:r>
              <a:rPr lang="en-GB" sz="900" b="0" i="0" u="none" strike="noStrike" baseline="0" dirty="0" err="1">
                <a:solidFill>
                  <a:srgbClr val="C4DCE7"/>
                </a:solidFill>
                <a:latin typeface="Arial" panose="020B0604020202020204" pitchFamily="34" charset="0"/>
              </a:rPr>
              <a:t>AtkinsRéalis</a:t>
            </a:r>
            <a:r>
              <a:rPr lang="en-GB" sz="900" b="0" i="0" u="none" strike="noStrike" baseline="0" dirty="0">
                <a:solidFill>
                  <a:srgbClr val="C4DCE7"/>
                </a:solidFill>
                <a:latin typeface="Arial" panose="020B0604020202020204" pitchFamily="34" charset="0"/>
              </a:rPr>
              <a:t>  </a:t>
            </a:r>
          </a:p>
        </p:txBody>
      </p:sp>
      <p:pic>
        <p:nvPicPr>
          <p:cNvPr id="7" name="Picture 6">
            <a:extLst>
              <a:ext uri="{FF2B5EF4-FFF2-40B4-BE49-F238E27FC236}">
                <a16:creationId xmlns:a16="http://schemas.microsoft.com/office/drawing/2014/main" id="{EA4E8A24-6041-4D43-49B4-90D17B61EB4B}"/>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3458" y="6436168"/>
            <a:ext cx="247990" cy="169919"/>
          </a:xfrm>
          <a:prstGeom prst="rect">
            <a:avLst/>
          </a:prstGeom>
        </p:spPr>
      </p:pic>
    </p:spTree>
    <p:extLst>
      <p:ext uri="{BB962C8B-B14F-4D97-AF65-F5344CB8AC3E}">
        <p14:creationId xmlns:p14="http://schemas.microsoft.com/office/powerpoint/2010/main" val="65457843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Key statistics">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5F783-8A7A-9840-F9DB-0F9A1666DCEB}"/>
              </a:ext>
            </a:extLst>
          </p:cNvPr>
          <p:cNvSpPr>
            <a:spLocks noGrp="1"/>
          </p:cNvSpPr>
          <p:nvPr>
            <p:ph type="title"/>
          </p:nvPr>
        </p:nvSpPr>
        <p:spPr>
          <a:xfrm>
            <a:off x="479425" y="476250"/>
            <a:ext cx="6632576" cy="1941513"/>
          </a:xfrm>
        </p:spPr>
        <p:txBody>
          <a:bodyPr/>
          <a:lstStyle>
            <a:lvl1pPr>
              <a:defRPr sz="6200" b="0">
                <a:solidFill>
                  <a:srgbClr val="192D38"/>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EBCCC45-BCB6-2271-D0AB-C0847B8CD7F2}"/>
              </a:ext>
            </a:extLst>
          </p:cNvPr>
          <p:cNvSpPr>
            <a:spLocks noGrp="1"/>
          </p:cNvSpPr>
          <p:nvPr>
            <p:ph idx="1"/>
          </p:nvPr>
        </p:nvSpPr>
        <p:spPr>
          <a:xfrm>
            <a:off x="479425" y="4271058"/>
            <a:ext cx="6632575" cy="2104501"/>
          </a:xfrm>
        </p:spPr>
        <p:txBody>
          <a:bodyPr/>
          <a:lstStyle>
            <a:lvl1pPr marL="0" indent="0">
              <a:buNone/>
              <a:defRPr sz="2500">
                <a:solidFill>
                  <a:srgbClr val="192D38"/>
                </a:solidFill>
              </a:defRPr>
            </a:lvl1pPr>
            <a:lvl2pPr>
              <a:defRPr>
                <a:solidFill>
                  <a:srgbClr val="C4DCE7"/>
                </a:solidFill>
              </a:defRPr>
            </a:lvl2pPr>
            <a:lvl3pPr>
              <a:defRPr>
                <a:solidFill>
                  <a:srgbClr val="C4DCE7"/>
                </a:solidFill>
              </a:defRPr>
            </a:lvl3pPr>
            <a:lvl4pPr>
              <a:defRPr>
                <a:solidFill>
                  <a:srgbClr val="C4DCE7"/>
                </a:solidFill>
              </a:defRPr>
            </a:lvl4pPr>
            <a:lvl5pPr>
              <a:defRPr>
                <a:solidFill>
                  <a:srgbClr val="C4DCE7"/>
                </a:solidFill>
              </a:defRPr>
            </a:lvl5pPr>
          </a:lstStyle>
          <a:p>
            <a:pPr lvl="0"/>
            <a:r>
              <a:rPr lang="en-US" dirty="0"/>
              <a:t>Click to edit Master text styles</a:t>
            </a:r>
          </a:p>
        </p:txBody>
      </p:sp>
      <p:sp>
        <p:nvSpPr>
          <p:cNvPr id="5" name="Footer Placeholder 4">
            <a:extLst>
              <a:ext uri="{FF2B5EF4-FFF2-40B4-BE49-F238E27FC236}">
                <a16:creationId xmlns:a16="http://schemas.microsoft.com/office/drawing/2014/main" id="{F7843C6D-BF32-1EAE-9043-0FCB446599D8}"/>
              </a:ext>
            </a:extLst>
          </p:cNvPr>
          <p:cNvSpPr>
            <a:spLocks noGrp="1"/>
          </p:cNvSpPr>
          <p:nvPr>
            <p:ph type="ftr" sz="quarter" idx="11"/>
          </p:nvPr>
        </p:nvSpPr>
        <p:spPr/>
        <p:txBody>
          <a:bodyPr/>
          <a:lstStyle>
            <a:lvl1pPr>
              <a:defRPr>
                <a:solidFill>
                  <a:srgbClr val="192D38"/>
                </a:solidFill>
              </a:defRPr>
            </a:lvl1pPr>
          </a:lstStyle>
          <a:p>
            <a:r>
              <a:rPr lang="en-GB"/>
              <a:t>Private &amp; confidential</a:t>
            </a:r>
            <a:endParaRPr lang="en-GB" dirty="0"/>
          </a:p>
        </p:txBody>
      </p:sp>
      <p:sp>
        <p:nvSpPr>
          <p:cNvPr id="6" name="Slide Number Placeholder 5">
            <a:extLst>
              <a:ext uri="{FF2B5EF4-FFF2-40B4-BE49-F238E27FC236}">
                <a16:creationId xmlns:a16="http://schemas.microsoft.com/office/drawing/2014/main" id="{060124BC-4FB3-BD56-4CDB-D41A127A9471}"/>
              </a:ext>
            </a:extLst>
          </p:cNvPr>
          <p:cNvSpPr>
            <a:spLocks noGrp="1"/>
          </p:cNvSpPr>
          <p:nvPr>
            <p:ph type="sldNum" sz="quarter" idx="12"/>
          </p:nvPr>
        </p:nvSpPr>
        <p:spPr/>
        <p:txBody>
          <a:bodyPr/>
          <a:lstStyle>
            <a:lvl1pPr>
              <a:defRPr>
                <a:solidFill>
                  <a:srgbClr val="192D38"/>
                </a:solidFill>
              </a:defRPr>
            </a:lvl1pPr>
          </a:lstStyle>
          <a:p>
            <a:fld id="{C57EC9A4-B98A-45F3-8020-152340DC5255}" type="slidenum">
              <a:rPr lang="en-GB" smtClean="0"/>
              <a:pPr/>
              <a:t>‹#›</a:t>
            </a:fld>
            <a:endParaRPr lang="en-GB" dirty="0"/>
          </a:p>
        </p:txBody>
      </p:sp>
      <p:sp>
        <p:nvSpPr>
          <p:cNvPr id="11" name="Table Placeholder 10">
            <a:extLst>
              <a:ext uri="{FF2B5EF4-FFF2-40B4-BE49-F238E27FC236}">
                <a16:creationId xmlns:a16="http://schemas.microsoft.com/office/drawing/2014/main" id="{99944CFC-5169-6C9A-C18A-D53370C6046C}"/>
              </a:ext>
            </a:extLst>
          </p:cNvPr>
          <p:cNvSpPr>
            <a:spLocks noGrp="1"/>
          </p:cNvSpPr>
          <p:nvPr>
            <p:ph type="tbl" sz="quarter" idx="13"/>
          </p:nvPr>
        </p:nvSpPr>
        <p:spPr>
          <a:xfrm>
            <a:off x="8128000" y="476250"/>
            <a:ext cx="3586163" cy="5762625"/>
          </a:xfrm>
        </p:spPr>
        <p:txBody>
          <a:bodyPr/>
          <a:lstStyle>
            <a:lvl1pPr>
              <a:buClr>
                <a:srgbClr val="C4DCE7"/>
              </a:buClr>
              <a:defRPr>
                <a:solidFill>
                  <a:srgbClr val="192D38"/>
                </a:solidFill>
              </a:defRPr>
            </a:lvl1pPr>
          </a:lstStyle>
          <a:p>
            <a:endParaRPr lang="en-GB" dirty="0"/>
          </a:p>
        </p:txBody>
      </p:sp>
      <p:sp>
        <p:nvSpPr>
          <p:cNvPr id="7" name="TextBox 6">
            <a:extLst>
              <a:ext uri="{FF2B5EF4-FFF2-40B4-BE49-F238E27FC236}">
                <a16:creationId xmlns:a16="http://schemas.microsoft.com/office/drawing/2014/main" id="{A93963A5-301A-C9EC-88B2-F8E200837253}"/>
              </a:ext>
            </a:extLst>
          </p:cNvPr>
          <p:cNvSpPr txBox="1"/>
          <p:nvPr userDrawn="1"/>
        </p:nvSpPr>
        <p:spPr>
          <a:xfrm>
            <a:off x="479425" y="6496685"/>
            <a:ext cx="751205" cy="230832"/>
          </a:xfrm>
          <a:prstGeom prst="rect">
            <a:avLst/>
          </a:prstGeom>
          <a:noFill/>
        </p:spPr>
        <p:txBody>
          <a:bodyPr wrap="square" lIns="0" tIns="0" rIns="0" bIns="0" rtlCol="0">
            <a:noAutofit/>
          </a:bodyPr>
          <a:lstStyle/>
          <a:p>
            <a:pPr marR="0" algn="l" rtl="0"/>
            <a:r>
              <a:rPr lang="en-GB" sz="900" b="0" i="0" u="none" strike="noStrike" baseline="0" dirty="0" err="1">
                <a:solidFill>
                  <a:srgbClr val="192D38"/>
                </a:solidFill>
                <a:latin typeface="Arial" panose="020B0604020202020204" pitchFamily="34" charset="0"/>
              </a:rPr>
              <a:t>AtkinsRéalis</a:t>
            </a:r>
            <a:r>
              <a:rPr lang="en-GB" sz="900" b="0" i="0" u="none" strike="noStrike" baseline="0" dirty="0">
                <a:solidFill>
                  <a:srgbClr val="192D38"/>
                </a:solidFill>
                <a:latin typeface="Arial" panose="020B0604020202020204" pitchFamily="34" charset="0"/>
              </a:rPr>
              <a:t>  </a:t>
            </a:r>
          </a:p>
        </p:txBody>
      </p:sp>
      <p:pic>
        <p:nvPicPr>
          <p:cNvPr id="8" name="Picture 7">
            <a:extLst>
              <a:ext uri="{FF2B5EF4-FFF2-40B4-BE49-F238E27FC236}">
                <a16:creationId xmlns:a16="http://schemas.microsoft.com/office/drawing/2014/main" id="{6D8848BB-07AA-E851-EF32-4AAB5048B91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13846" y="6436169"/>
            <a:ext cx="253317" cy="168878"/>
          </a:xfrm>
          <a:prstGeom prst="rect">
            <a:avLst/>
          </a:prstGeom>
        </p:spPr>
      </p:pic>
    </p:spTree>
    <p:extLst>
      <p:ext uri="{BB962C8B-B14F-4D97-AF65-F5344CB8AC3E}">
        <p14:creationId xmlns:p14="http://schemas.microsoft.com/office/powerpoint/2010/main" val="110226076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Key statistics and image">
    <p:bg>
      <p:bgPr>
        <a:solidFill>
          <a:schemeClr val="accent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493E740E-3B04-B5EC-34B4-DCD2A5A4DAA3}"/>
              </a:ext>
            </a:extLst>
          </p:cNvPr>
          <p:cNvSpPr>
            <a:spLocks noGrp="1"/>
          </p:cNvSpPr>
          <p:nvPr>
            <p:ph type="pic" sz="quarter" idx="14"/>
          </p:nvPr>
        </p:nvSpPr>
        <p:spPr>
          <a:xfrm>
            <a:off x="7384206" y="0"/>
            <a:ext cx="4807794" cy="6858000"/>
          </a:xfrm>
          <a:solidFill>
            <a:schemeClr val="bg1">
              <a:lumMod val="95000"/>
            </a:schemeClr>
          </a:solidFill>
        </p:spPr>
        <p:txBody>
          <a:bodyPr/>
          <a:lstStyle>
            <a:lvl1pPr>
              <a:defRPr>
                <a:solidFill>
                  <a:srgbClr val="192D38"/>
                </a:solidFill>
              </a:defRPr>
            </a:lvl1pPr>
          </a:lstStyle>
          <a:p>
            <a:endParaRPr lang="en-GB"/>
          </a:p>
        </p:txBody>
      </p:sp>
      <p:sp>
        <p:nvSpPr>
          <p:cNvPr id="2" name="Title 1">
            <a:extLst>
              <a:ext uri="{FF2B5EF4-FFF2-40B4-BE49-F238E27FC236}">
                <a16:creationId xmlns:a16="http://schemas.microsoft.com/office/drawing/2014/main" id="{41B5F783-8A7A-9840-F9DB-0F9A1666DCEB}"/>
              </a:ext>
            </a:extLst>
          </p:cNvPr>
          <p:cNvSpPr>
            <a:spLocks noGrp="1"/>
          </p:cNvSpPr>
          <p:nvPr>
            <p:ph type="title"/>
          </p:nvPr>
        </p:nvSpPr>
        <p:spPr>
          <a:xfrm>
            <a:off x="479425" y="476250"/>
            <a:ext cx="6632576" cy="1941513"/>
          </a:xfrm>
        </p:spPr>
        <p:txBody>
          <a:bodyPr/>
          <a:lstStyle>
            <a:lvl1pPr>
              <a:defRPr sz="6200" b="0">
                <a:solidFill>
                  <a:srgbClr val="192D38"/>
                </a:solidFill>
              </a:defRPr>
            </a:lvl1pPr>
          </a:lstStyle>
          <a:p>
            <a:r>
              <a:rPr lang="en-US" dirty="0"/>
              <a:t>Click to edit Master title style</a:t>
            </a:r>
            <a:endParaRPr lang="en-GB" dirty="0"/>
          </a:p>
        </p:txBody>
      </p:sp>
      <p:sp>
        <p:nvSpPr>
          <p:cNvPr id="5" name="Footer Placeholder 4">
            <a:extLst>
              <a:ext uri="{FF2B5EF4-FFF2-40B4-BE49-F238E27FC236}">
                <a16:creationId xmlns:a16="http://schemas.microsoft.com/office/drawing/2014/main" id="{F7843C6D-BF32-1EAE-9043-0FCB446599D8}"/>
              </a:ext>
            </a:extLst>
          </p:cNvPr>
          <p:cNvSpPr>
            <a:spLocks noGrp="1"/>
          </p:cNvSpPr>
          <p:nvPr>
            <p:ph type="ftr" sz="quarter" idx="11"/>
          </p:nvPr>
        </p:nvSpPr>
        <p:spPr/>
        <p:txBody>
          <a:bodyPr/>
          <a:lstStyle>
            <a:lvl1pPr>
              <a:defRPr>
                <a:solidFill>
                  <a:srgbClr val="192D38"/>
                </a:solidFill>
              </a:defRPr>
            </a:lvl1pPr>
          </a:lstStyle>
          <a:p>
            <a:r>
              <a:rPr lang="en-GB"/>
              <a:t>Private &amp; confidential</a:t>
            </a:r>
            <a:endParaRPr lang="en-GB" dirty="0"/>
          </a:p>
        </p:txBody>
      </p:sp>
      <p:sp>
        <p:nvSpPr>
          <p:cNvPr id="6" name="Slide Number Placeholder 5">
            <a:extLst>
              <a:ext uri="{FF2B5EF4-FFF2-40B4-BE49-F238E27FC236}">
                <a16:creationId xmlns:a16="http://schemas.microsoft.com/office/drawing/2014/main" id="{060124BC-4FB3-BD56-4CDB-D41A127A9471}"/>
              </a:ext>
            </a:extLst>
          </p:cNvPr>
          <p:cNvSpPr>
            <a:spLocks noGrp="1"/>
          </p:cNvSpPr>
          <p:nvPr>
            <p:ph type="sldNum" sz="quarter" idx="12"/>
          </p:nvPr>
        </p:nvSpPr>
        <p:spPr/>
        <p:txBody>
          <a:bodyPr/>
          <a:lstStyle>
            <a:lvl1pPr>
              <a:defRPr>
                <a:solidFill>
                  <a:srgbClr val="192D38"/>
                </a:solidFill>
              </a:defRPr>
            </a:lvl1pPr>
          </a:lstStyle>
          <a:p>
            <a:fld id="{C57EC9A4-B98A-45F3-8020-152340DC5255}" type="slidenum">
              <a:rPr lang="en-GB" smtClean="0"/>
              <a:pPr/>
              <a:t>‹#›</a:t>
            </a:fld>
            <a:endParaRPr lang="en-GB" dirty="0"/>
          </a:p>
        </p:txBody>
      </p:sp>
      <p:sp>
        <p:nvSpPr>
          <p:cNvPr id="11" name="Table Placeholder 10">
            <a:extLst>
              <a:ext uri="{FF2B5EF4-FFF2-40B4-BE49-F238E27FC236}">
                <a16:creationId xmlns:a16="http://schemas.microsoft.com/office/drawing/2014/main" id="{99944CFC-5169-6C9A-C18A-D53370C6046C}"/>
              </a:ext>
            </a:extLst>
          </p:cNvPr>
          <p:cNvSpPr>
            <a:spLocks noGrp="1"/>
          </p:cNvSpPr>
          <p:nvPr>
            <p:ph type="tbl" sz="quarter" idx="13"/>
          </p:nvPr>
        </p:nvSpPr>
        <p:spPr>
          <a:xfrm>
            <a:off x="479426" y="3113590"/>
            <a:ext cx="6632575" cy="3125286"/>
          </a:xfrm>
        </p:spPr>
        <p:txBody>
          <a:bodyPr/>
          <a:lstStyle>
            <a:lvl1pPr>
              <a:buClr>
                <a:srgbClr val="192D38"/>
              </a:buClr>
              <a:defRPr>
                <a:solidFill>
                  <a:srgbClr val="192D38"/>
                </a:solidFill>
              </a:defRPr>
            </a:lvl1pPr>
          </a:lstStyle>
          <a:p>
            <a:endParaRPr lang="en-GB" dirty="0"/>
          </a:p>
        </p:txBody>
      </p:sp>
      <p:sp>
        <p:nvSpPr>
          <p:cNvPr id="3" name="TextBox 2">
            <a:extLst>
              <a:ext uri="{FF2B5EF4-FFF2-40B4-BE49-F238E27FC236}">
                <a16:creationId xmlns:a16="http://schemas.microsoft.com/office/drawing/2014/main" id="{F9E15BA3-AD17-B185-312F-99C628D196F6}"/>
              </a:ext>
            </a:extLst>
          </p:cNvPr>
          <p:cNvSpPr txBox="1"/>
          <p:nvPr userDrawn="1"/>
        </p:nvSpPr>
        <p:spPr>
          <a:xfrm>
            <a:off x="479425" y="6496685"/>
            <a:ext cx="751205" cy="230832"/>
          </a:xfrm>
          <a:prstGeom prst="rect">
            <a:avLst/>
          </a:prstGeom>
          <a:noFill/>
        </p:spPr>
        <p:txBody>
          <a:bodyPr wrap="square" lIns="0" tIns="0" rIns="0" bIns="0" rtlCol="0">
            <a:noAutofit/>
          </a:bodyPr>
          <a:lstStyle/>
          <a:p>
            <a:pPr marR="0" algn="l" rtl="0"/>
            <a:r>
              <a:rPr lang="en-GB" sz="900" b="0" i="0" u="none" strike="noStrike" baseline="0" dirty="0" err="1">
                <a:solidFill>
                  <a:srgbClr val="192D38"/>
                </a:solidFill>
                <a:latin typeface="Arial" panose="020B0604020202020204" pitchFamily="34" charset="0"/>
              </a:rPr>
              <a:t>AtkinsRéalis</a:t>
            </a:r>
            <a:r>
              <a:rPr lang="en-GB" sz="900" b="0" i="0" u="none" strike="noStrike" baseline="0" dirty="0">
                <a:solidFill>
                  <a:srgbClr val="192D38"/>
                </a:solidFill>
                <a:latin typeface="Arial" panose="020B0604020202020204" pitchFamily="34" charset="0"/>
              </a:rPr>
              <a:t>  </a:t>
            </a:r>
          </a:p>
        </p:txBody>
      </p:sp>
      <p:pic>
        <p:nvPicPr>
          <p:cNvPr id="4" name="Picture 3">
            <a:extLst>
              <a:ext uri="{FF2B5EF4-FFF2-40B4-BE49-F238E27FC236}">
                <a16:creationId xmlns:a16="http://schemas.microsoft.com/office/drawing/2014/main" id="{1D960203-0858-C82F-6122-3CE994E916D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13846" y="6436169"/>
            <a:ext cx="253317" cy="168878"/>
          </a:xfrm>
          <a:prstGeom prst="rect">
            <a:avLst/>
          </a:prstGeom>
        </p:spPr>
      </p:pic>
    </p:spTree>
    <p:extLst>
      <p:ext uri="{BB962C8B-B14F-4D97-AF65-F5344CB8AC3E}">
        <p14:creationId xmlns:p14="http://schemas.microsoft.com/office/powerpoint/2010/main" val="1688251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ts 3">
    <p:bg>
      <p:bgPr>
        <a:solidFill>
          <a:schemeClr val="tx1"/>
        </a:solidFill>
        <a:effectLst/>
      </p:bgPr>
    </p:bg>
    <p:spTree>
      <p:nvGrpSpPr>
        <p:cNvPr id="1" name=""/>
        <p:cNvGrpSpPr/>
        <p:nvPr/>
      </p:nvGrpSpPr>
      <p:grpSpPr>
        <a:xfrm>
          <a:off x="0" y="0"/>
          <a:ext cx="0" cy="0"/>
          <a:chOff x="0" y="0"/>
          <a:chExt cx="0" cy="0"/>
        </a:xfrm>
      </p:grpSpPr>
      <p:pic>
        <p:nvPicPr>
          <p:cNvPr id="10" name="Picture 9" descr="A picture containing purple, colorfulness, violet, graphics&#10;&#10;Description automatically generated">
            <a:extLst>
              <a:ext uri="{FF2B5EF4-FFF2-40B4-BE49-F238E27FC236}">
                <a16:creationId xmlns:a16="http://schemas.microsoft.com/office/drawing/2014/main" id="{9F0BA9B9-3A0E-FDA1-8B13-97BF753ACB32}"/>
              </a:ext>
              <a:ext uri="{C183D7F6-B498-43B3-948B-1728B52AA6E4}">
                <adec:decorative xmlns:adec="http://schemas.microsoft.com/office/drawing/2017/decorative" val="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1B5F783-8A7A-9840-F9DB-0F9A1666DCEB}"/>
              </a:ext>
            </a:extLst>
          </p:cNvPr>
          <p:cNvSpPr>
            <a:spLocks noGrp="1"/>
          </p:cNvSpPr>
          <p:nvPr>
            <p:ph type="title"/>
          </p:nvPr>
        </p:nvSpPr>
        <p:spPr>
          <a:xfrm>
            <a:off x="479424" y="3429000"/>
            <a:ext cx="11233151" cy="2854529"/>
          </a:xfrm>
        </p:spPr>
        <p:txBody>
          <a:bodyPr anchor="b" anchorCtr="0"/>
          <a:lstStyle>
            <a:lvl1pPr>
              <a:defRPr sz="7200" b="0" cap="none" baseline="0">
                <a:solidFill>
                  <a:srgbClr val="C4DCE7"/>
                </a:solidFill>
              </a:defRPr>
            </a:lvl1pPr>
          </a:lstStyle>
          <a:p>
            <a:r>
              <a:rPr lang="en-GB"/>
              <a:t>Click to edit Master title style</a:t>
            </a:r>
            <a:endParaRPr lang="en-GB" dirty="0"/>
          </a:p>
        </p:txBody>
      </p:sp>
      <p:sp>
        <p:nvSpPr>
          <p:cNvPr id="5" name="Footer Placeholder 4">
            <a:extLst>
              <a:ext uri="{FF2B5EF4-FFF2-40B4-BE49-F238E27FC236}">
                <a16:creationId xmlns:a16="http://schemas.microsoft.com/office/drawing/2014/main" id="{F7843C6D-BF32-1EAE-9043-0FCB446599D8}"/>
              </a:ext>
            </a:extLst>
          </p:cNvPr>
          <p:cNvSpPr>
            <a:spLocks noGrp="1"/>
          </p:cNvSpPr>
          <p:nvPr>
            <p:ph type="ftr" sz="quarter" idx="11"/>
          </p:nvPr>
        </p:nvSpPr>
        <p:spPr/>
        <p:txBody>
          <a:bodyPr/>
          <a:lstStyle>
            <a:lvl1pPr>
              <a:defRPr>
                <a:solidFill>
                  <a:srgbClr val="C4DCE7"/>
                </a:solidFill>
              </a:defRPr>
            </a:lvl1pPr>
          </a:lstStyle>
          <a:p>
            <a:r>
              <a:rPr lang="en-GB"/>
              <a:t>Private &amp; confidential</a:t>
            </a:r>
            <a:endParaRPr lang="en-GB" dirty="0"/>
          </a:p>
        </p:txBody>
      </p:sp>
      <p:sp>
        <p:nvSpPr>
          <p:cNvPr id="6" name="Slide Number Placeholder 5">
            <a:extLst>
              <a:ext uri="{FF2B5EF4-FFF2-40B4-BE49-F238E27FC236}">
                <a16:creationId xmlns:a16="http://schemas.microsoft.com/office/drawing/2014/main" id="{060124BC-4FB3-BD56-4CDB-D41A127A9471}"/>
              </a:ext>
            </a:extLst>
          </p:cNvPr>
          <p:cNvSpPr>
            <a:spLocks noGrp="1"/>
          </p:cNvSpPr>
          <p:nvPr>
            <p:ph type="sldNum" sz="quarter" idx="12"/>
          </p:nvPr>
        </p:nvSpPr>
        <p:spPr/>
        <p:txBody>
          <a:bodyPr/>
          <a:lstStyle>
            <a:lvl1pPr>
              <a:defRPr>
                <a:solidFill>
                  <a:srgbClr val="C4DCE7"/>
                </a:solidFill>
              </a:defRPr>
            </a:lvl1pPr>
          </a:lstStyle>
          <a:p>
            <a:fld id="{C57EC9A4-B98A-45F3-8020-152340DC5255}" type="slidenum">
              <a:rPr lang="en-GB" smtClean="0"/>
              <a:pPr/>
              <a:t>‹#›</a:t>
            </a:fld>
            <a:endParaRPr lang="en-GB"/>
          </a:p>
        </p:txBody>
      </p:sp>
      <p:sp>
        <p:nvSpPr>
          <p:cNvPr id="11" name="Table Placeholder 10">
            <a:extLst>
              <a:ext uri="{FF2B5EF4-FFF2-40B4-BE49-F238E27FC236}">
                <a16:creationId xmlns:a16="http://schemas.microsoft.com/office/drawing/2014/main" id="{3F6A187F-17FF-ED06-7EE1-EDEED9593A59}"/>
              </a:ext>
            </a:extLst>
          </p:cNvPr>
          <p:cNvSpPr>
            <a:spLocks noGrp="1"/>
          </p:cNvSpPr>
          <p:nvPr>
            <p:ph type="tbl" sz="quarter" idx="13"/>
          </p:nvPr>
        </p:nvSpPr>
        <p:spPr>
          <a:xfrm>
            <a:off x="479425" y="731520"/>
            <a:ext cx="4597400" cy="2697480"/>
          </a:xfrm>
        </p:spPr>
        <p:txBody>
          <a:bodyPr/>
          <a:lstStyle>
            <a:lvl1pPr>
              <a:buClr>
                <a:schemeClr val="bg2"/>
              </a:buClr>
              <a:defRPr>
                <a:solidFill>
                  <a:srgbClr val="C4DCE7"/>
                </a:solidFill>
              </a:defRPr>
            </a:lvl1pPr>
          </a:lstStyle>
          <a:p>
            <a:r>
              <a:rPr lang="en-GB"/>
              <a:t>Click icon to add table</a:t>
            </a:r>
          </a:p>
        </p:txBody>
      </p:sp>
      <p:sp>
        <p:nvSpPr>
          <p:cNvPr id="3" name="TextBox 2">
            <a:extLst>
              <a:ext uri="{FF2B5EF4-FFF2-40B4-BE49-F238E27FC236}">
                <a16:creationId xmlns:a16="http://schemas.microsoft.com/office/drawing/2014/main" id="{2EC690A7-DA26-C59E-0B04-CC527068B27E}"/>
              </a:ext>
            </a:extLst>
          </p:cNvPr>
          <p:cNvSpPr txBox="1"/>
          <p:nvPr userDrawn="1"/>
        </p:nvSpPr>
        <p:spPr>
          <a:xfrm>
            <a:off x="479425" y="6496685"/>
            <a:ext cx="751205" cy="230832"/>
          </a:xfrm>
          <a:prstGeom prst="rect">
            <a:avLst/>
          </a:prstGeom>
          <a:noFill/>
        </p:spPr>
        <p:txBody>
          <a:bodyPr wrap="square" lIns="0" tIns="0" rIns="0" bIns="0" rtlCol="0">
            <a:noAutofit/>
          </a:bodyPr>
          <a:lstStyle/>
          <a:p>
            <a:pPr marR="0" algn="l" rtl="0"/>
            <a:r>
              <a:rPr lang="en-GB" sz="900" b="0" i="0" u="none" strike="noStrike" baseline="0" dirty="0" err="1">
                <a:solidFill>
                  <a:srgbClr val="C4DCE7"/>
                </a:solidFill>
                <a:latin typeface="Arial" panose="020B0604020202020204" pitchFamily="34" charset="0"/>
              </a:rPr>
              <a:t>AtkinsRéalis</a:t>
            </a:r>
            <a:r>
              <a:rPr lang="en-GB" sz="900" b="0" i="0" u="none" strike="noStrike" baseline="0" dirty="0">
                <a:solidFill>
                  <a:srgbClr val="C4DCE7"/>
                </a:solidFill>
                <a:latin typeface="Arial" panose="020B0604020202020204" pitchFamily="34" charset="0"/>
              </a:rPr>
              <a:t>  </a:t>
            </a:r>
          </a:p>
        </p:txBody>
      </p:sp>
      <p:pic>
        <p:nvPicPr>
          <p:cNvPr id="4" name="Picture 3">
            <a:extLst>
              <a:ext uri="{FF2B5EF4-FFF2-40B4-BE49-F238E27FC236}">
                <a16:creationId xmlns:a16="http://schemas.microsoft.com/office/drawing/2014/main" id="{F0F20A23-B33B-5745-C5C9-81169A07259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3458" y="6436168"/>
            <a:ext cx="247990" cy="169919"/>
          </a:xfrm>
          <a:prstGeom prst="rect">
            <a:avLst/>
          </a:prstGeom>
        </p:spPr>
      </p:pic>
    </p:spTree>
    <p:extLst>
      <p:ext uri="{BB962C8B-B14F-4D97-AF65-F5344CB8AC3E}">
        <p14:creationId xmlns:p14="http://schemas.microsoft.com/office/powerpoint/2010/main" val="381740217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5F783-8A7A-9840-F9DB-0F9A1666DCE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EBCCC45-BCB6-2271-D0AB-C0847B8CD7F2}"/>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FF2B5EF4-FFF2-40B4-BE49-F238E27FC236}">
                <a16:creationId xmlns:a16="http://schemas.microsoft.com/office/drawing/2014/main" id="{F7843C6D-BF32-1EAE-9043-0FCB446599D8}"/>
              </a:ext>
            </a:extLst>
          </p:cNvPr>
          <p:cNvSpPr>
            <a:spLocks noGrp="1"/>
          </p:cNvSpPr>
          <p:nvPr>
            <p:ph type="ftr" sz="quarter" idx="11"/>
          </p:nvPr>
        </p:nvSpPr>
        <p:spPr/>
        <p:txBody>
          <a:bodyPr/>
          <a:lstStyle/>
          <a:p>
            <a:r>
              <a:rPr lang="en-GB"/>
              <a:t>Private &amp; confidential</a:t>
            </a:r>
          </a:p>
        </p:txBody>
      </p:sp>
      <p:sp>
        <p:nvSpPr>
          <p:cNvPr id="6" name="Slide Number Placeholder 5">
            <a:extLst>
              <a:ext uri="{FF2B5EF4-FFF2-40B4-BE49-F238E27FC236}">
                <a16:creationId xmlns:a16="http://schemas.microsoft.com/office/drawing/2014/main" id="{060124BC-4FB3-BD56-4CDB-D41A127A9471}"/>
              </a:ext>
            </a:extLst>
          </p:cNvPr>
          <p:cNvSpPr>
            <a:spLocks noGrp="1"/>
          </p:cNvSpPr>
          <p:nvPr>
            <p:ph type="sldNum" sz="quarter" idx="12"/>
          </p:nvPr>
        </p:nvSpPr>
        <p:spPr/>
        <p:txBody>
          <a:bodyPr/>
          <a:lstStyle/>
          <a:p>
            <a:fld id="{C57EC9A4-B98A-45F3-8020-152340DC5255}" type="slidenum">
              <a:rPr lang="en-GB" smtClean="0"/>
              <a:t>‹#›</a:t>
            </a:fld>
            <a:endParaRPr lang="en-GB"/>
          </a:p>
        </p:txBody>
      </p:sp>
    </p:spTree>
    <p:extLst>
      <p:ext uri="{BB962C8B-B14F-4D97-AF65-F5344CB8AC3E}">
        <p14:creationId xmlns:p14="http://schemas.microsoft.com/office/powerpoint/2010/main" val="322514591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2 conten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5A16D-2A34-FF35-FCA3-9715CF259A8D}"/>
              </a:ext>
            </a:extLst>
          </p:cNvPr>
          <p:cNvSpPr>
            <a:spLocks noGrp="1"/>
          </p:cNvSpPr>
          <p:nvPr>
            <p:ph type="title"/>
          </p:nvPr>
        </p:nvSpPr>
        <p:spPr/>
        <p:txBody>
          <a:bodyPr/>
          <a:lstStyle/>
          <a:p>
            <a:r>
              <a:rPr lang="en-US" dirty="0"/>
              <a:t>Click to edit Master title style</a:t>
            </a:r>
            <a:endParaRPr lang="en-GB" dirty="0"/>
          </a:p>
        </p:txBody>
      </p:sp>
      <p:sp>
        <p:nvSpPr>
          <p:cNvPr id="9" name="Picture Placeholder 8">
            <a:extLst>
              <a:ext uri="{FF2B5EF4-FFF2-40B4-BE49-F238E27FC236}">
                <a16:creationId xmlns:a16="http://schemas.microsoft.com/office/drawing/2014/main" id="{C4EB8418-6F55-1E02-0EC9-E5B61261E210}"/>
              </a:ext>
            </a:extLst>
          </p:cNvPr>
          <p:cNvSpPr>
            <a:spLocks noGrp="1"/>
          </p:cNvSpPr>
          <p:nvPr>
            <p:ph type="pic" sz="quarter" idx="13"/>
          </p:nvPr>
        </p:nvSpPr>
        <p:spPr>
          <a:xfrm>
            <a:off x="0" y="1758950"/>
            <a:ext cx="4826643" cy="4283075"/>
          </a:xfrm>
          <a:solidFill>
            <a:schemeClr val="bg1">
              <a:lumMod val="95000"/>
            </a:schemeClr>
          </a:solidFill>
        </p:spPr>
        <p:txBody>
          <a:bodyPr/>
          <a:lstStyle>
            <a:lvl1pPr>
              <a:defRPr>
                <a:solidFill>
                  <a:srgbClr val="192D38"/>
                </a:solidFill>
              </a:defRPr>
            </a:lvl1pPr>
          </a:lstStyle>
          <a:p>
            <a:endParaRPr lang="en-GB"/>
          </a:p>
        </p:txBody>
      </p:sp>
      <p:sp>
        <p:nvSpPr>
          <p:cNvPr id="11" name="Text Placeholder 10">
            <a:extLst>
              <a:ext uri="{FF2B5EF4-FFF2-40B4-BE49-F238E27FC236}">
                <a16:creationId xmlns:a16="http://schemas.microsoft.com/office/drawing/2014/main" id="{48A30694-91D1-FEB2-178E-F67F6E8BB8F8}"/>
              </a:ext>
            </a:extLst>
          </p:cNvPr>
          <p:cNvSpPr>
            <a:spLocks noGrp="1"/>
          </p:cNvSpPr>
          <p:nvPr>
            <p:ph type="body" sz="quarter" idx="14"/>
          </p:nvPr>
        </p:nvSpPr>
        <p:spPr>
          <a:xfrm>
            <a:off x="5300663" y="1758950"/>
            <a:ext cx="3094298" cy="4605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Text Placeholder 10">
            <a:extLst>
              <a:ext uri="{FF2B5EF4-FFF2-40B4-BE49-F238E27FC236}">
                <a16:creationId xmlns:a16="http://schemas.microsoft.com/office/drawing/2014/main" id="{925C5EDD-7233-1D70-711D-00B156937800}"/>
              </a:ext>
            </a:extLst>
          </p:cNvPr>
          <p:cNvSpPr>
            <a:spLocks noGrp="1"/>
          </p:cNvSpPr>
          <p:nvPr>
            <p:ph type="body" sz="quarter" idx="15"/>
          </p:nvPr>
        </p:nvSpPr>
        <p:spPr>
          <a:xfrm>
            <a:off x="8618277" y="1758950"/>
            <a:ext cx="3094298" cy="4605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Footer Placeholder 13">
            <a:extLst>
              <a:ext uri="{FF2B5EF4-FFF2-40B4-BE49-F238E27FC236}">
                <a16:creationId xmlns:a16="http://schemas.microsoft.com/office/drawing/2014/main" id="{F0F6188D-6E9F-929F-C618-4B2D1F731437}"/>
              </a:ext>
            </a:extLst>
          </p:cNvPr>
          <p:cNvSpPr>
            <a:spLocks noGrp="1"/>
          </p:cNvSpPr>
          <p:nvPr>
            <p:ph type="ftr" sz="quarter" idx="17"/>
          </p:nvPr>
        </p:nvSpPr>
        <p:spPr/>
        <p:txBody>
          <a:bodyPr/>
          <a:lstStyle>
            <a:lvl1pPr>
              <a:defRPr>
                <a:solidFill>
                  <a:srgbClr val="C4DCE7"/>
                </a:solidFill>
              </a:defRPr>
            </a:lvl1pPr>
          </a:lstStyle>
          <a:p>
            <a:pPr>
              <a:defRPr/>
            </a:pPr>
            <a:r>
              <a:rPr lang="en-GB"/>
              <a:t>Private &amp; confidential</a:t>
            </a:r>
            <a:endParaRPr lang="en-GB" dirty="0"/>
          </a:p>
        </p:txBody>
      </p:sp>
      <p:sp>
        <p:nvSpPr>
          <p:cNvPr id="15" name="Slide Number Placeholder 14">
            <a:extLst>
              <a:ext uri="{FF2B5EF4-FFF2-40B4-BE49-F238E27FC236}">
                <a16:creationId xmlns:a16="http://schemas.microsoft.com/office/drawing/2014/main" id="{7178361D-6C98-054C-B7F0-A00466BC5048}"/>
              </a:ext>
            </a:extLst>
          </p:cNvPr>
          <p:cNvSpPr>
            <a:spLocks noGrp="1"/>
          </p:cNvSpPr>
          <p:nvPr>
            <p:ph type="sldNum" sz="quarter" idx="18"/>
          </p:nvPr>
        </p:nvSpPr>
        <p:spPr/>
        <p:txBody>
          <a:bodyPr/>
          <a:lstStyle>
            <a:lvl1pPr>
              <a:defRPr>
                <a:solidFill>
                  <a:srgbClr val="C4DCE7"/>
                </a:solidFill>
              </a:defRPr>
            </a:lvl1pPr>
          </a:lstStyle>
          <a:p>
            <a:pPr>
              <a:defRPr/>
            </a:pPr>
            <a:fld id="{C57EC9A4-B98A-45F3-8020-152340DC5255}" type="slidenum">
              <a:rPr lang="en-GB" smtClean="0"/>
              <a:pPr>
                <a:defRPr/>
              </a:pPr>
              <a:t>‹#›</a:t>
            </a:fld>
            <a:endParaRPr lang="en-GB" dirty="0"/>
          </a:p>
        </p:txBody>
      </p:sp>
    </p:spTree>
    <p:extLst>
      <p:ext uri="{BB962C8B-B14F-4D97-AF65-F5344CB8AC3E}">
        <p14:creationId xmlns:p14="http://schemas.microsoft.com/office/powerpoint/2010/main" val="289878830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itle 2 content right">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48A30694-91D1-FEB2-178E-F67F6E8BB8F8}"/>
              </a:ext>
            </a:extLst>
          </p:cNvPr>
          <p:cNvSpPr>
            <a:spLocks noGrp="1"/>
          </p:cNvSpPr>
          <p:nvPr>
            <p:ph type="body" sz="quarter" idx="14"/>
          </p:nvPr>
        </p:nvSpPr>
        <p:spPr>
          <a:xfrm>
            <a:off x="5300663" y="2417762"/>
            <a:ext cx="3094298" cy="39465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Text Placeholder 10">
            <a:extLst>
              <a:ext uri="{FF2B5EF4-FFF2-40B4-BE49-F238E27FC236}">
                <a16:creationId xmlns:a16="http://schemas.microsoft.com/office/drawing/2014/main" id="{925C5EDD-7233-1D70-711D-00B156937800}"/>
              </a:ext>
            </a:extLst>
          </p:cNvPr>
          <p:cNvSpPr>
            <a:spLocks noGrp="1"/>
          </p:cNvSpPr>
          <p:nvPr>
            <p:ph type="body" sz="quarter" idx="15"/>
          </p:nvPr>
        </p:nvSpPr>
        <p:spPr>
          <a:xfrm>
            <a:off x="8618277" y="2417762"/>
            <a:ext cx="3094298" cy="39465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Footer Placeholder 13">
            <a:extLst>
              <a:ext uri="{FF2B5EF4-FFF2-40B4-BE49-F238E27FC236}">
                <a16:creationId xmlns:a16="http://schemas.microsoft.com/office/drawing/2014/main" id="{F0F6188D-6E9F-929F-C618-4B2D1F731437}"/>
              </a:ext>
            </a:extLst>
          </p:cNvPr>
          <p:cNvSpPr>
            <a:spLocks noGrp="1"/>
          </p:cNvSpPr>
          <p:nvPr>
            <p:ph type="ftr" sz="quarter" idx="17"/>
          </p:nvPr>
        </p:nvSpPr>
        <p:spPr/>
        <p:txBody>
          <a:bodyPr/>
          <a:lstStyle>
            <a:lvl1pPr>
              <a:defRPr>
                <a:solidFill>
                  <a:srgbClr val="C4DCE7"/>
                </a:solidFill>
              </a:defRPr>
            </a:lvl1pPr>
          </a:lstStyle>
          <a:p>
            <a:pPr>
              <a:defRPr/>
            </a:pPr>
            <a:r>
              <a:rPr lang="en-GB"/>
              <a:t>Private &amp; confidential</a:t>
            </a:r>
            <a:endParaRPr lang="en-GB" dirty="0"/>
          </a:p>
        </p:txBody>
      </p:sp>
      <p:sp>
        <p:nvSpPr>
          <p:cNvPr id="15" name="Slide Number Placeholder 14">
            <a:extLst>
              <a:ext uri="{FF2B5EF4-FFF2-40B4-BE49-F238E27FC236}">
                <a16:creationId xmlns:a16="http://schemas.microsoft.com/office/drawing/2014/main" id="{7178361D-6C98-054C-B7F0-A00466BC5048}"/>
              </a:ext>
            </a:extLst>
          </p:cNvPr>
          <p:cNvSpPr>
            <a:spLocks noGrp="1"/>
          </p:cNvSpPr>
          <p:nvPr>
            <p:ph type="sldNum" sz="quarter" idx="18"/>
          </p:nvPr>
        </p:nvSpPr>
        <p:spPr/>
        <p:txBody>
          <a:bodyPr/>
          <a:lstStyle>
            <a:lvl1pPr>
              <a:defRPr>
                <a:solidFill>
                  <a:srgbClr val="C4DCE7"/>
                </a:solidFill>
              </a:defRPr>
            </a:lvl1pPr>
          </a:lstStyle>
          <a:p>
            <a:pPr>
              <a:defRPr/>
            </a:pPr>
            <a:fld id="{C57EC9A4-B98A-45F3-8020-152340DC5255}" type="slidenum">
              <a:rPr lang="en-GB" smtClean="0"/>
              <a:pPr>
                <a:defRPr/>
              </a:pPr>
              <a:t>‹#›</a:t>
            </a:fld>
            <a:endParaRPr lang="en-GB" dirty="0"/>
          </a:p>
        </p:txBody>
      </p:sp>
      <p:sp>
        <p:nvSpPr>
          <p:cNvPr id="5" name="Title 1">
            <a:extLst>
              <a:ext uri="{FF2B5EF4-FFF2-40B4-BE49-F238E27FC236}">
                <a16:creationId xmlns:a16="http://schemas.microsoft.com/office/drawing/2014/main" id="{998E1A9F-07AB-BD9D-7F2A-C726BAB0BA4F}"/>
              </a:ext>
            </a:extLst>
          </p:cNvPr>
          <p:cNvSpPr>
            <a:spLocks noGrp="1"/>
          </p:cNvSpPr>
          <p:nvPr>
            <p:ph type="title"/>
          </p:nvPr>
        </p:nvSpPr>
        <p:spPr>
          <a:xfrm>
            <a:off x="479425" y="476251"/>
            <a:ext cx="11233150" cy="1722940"/>
          </a:xfrm>
        </p:spPr>
        <p:txBody>
          <a:bodyPr/>
          <a:lstStyle>
            <a:lvl1pPr>
              <a:defRPr sz="6200" b="0">
                <a:solidFill>
                  <a:srgbClr val="C4DCE7"/>
                </a:solidFill>
              </a:defRPr>
            </a:lvl1pPr>
          </a:lstStyle>
          <a:p>
            <a:r>
              <a:rPr lang="en-US" dirty="0"/>
              <a:t>Click to edit Master title style</a:t>
            </a:r>
            <a:endParaRPr lang="en-GB" dirty="0"/>
          </a:p>
        </p:txBody>
      </p:sp>
    </p:spTree>
    <p:extLst>
      <p:ext uri="{BB962C8B-B14F-4D97-AF65-F5344CB8AC3E}">
        <p14:creationId xmlns:p14="http://schemas.microsoft.com/office/powerpoint/2010/main" val="426926551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ase study 2">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C20DF0-5A75-179F-88E1-AD752ACA2F86}"/>
              </a:ext>
              <a:ext uri="{C183D7F6-B498-43B3-948B-1728B52AA6E4}">
                <adec:decorative xmlns:adec="http://schemas.microsoft.com/office/drawing/2017/decorative" val="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455782" y="0"/>
            <a:ext cx="7736218" cy="6007261"/>
          </a:xfrm>
          <a:prstGeom prst="rect">
            <a:avLst/>
          </a:prstGeom>
        </p:spPr>
      </p:pic>
      <p:sp>
        <p:nvSpPr>
          <p:cNvPr id="2" name="Title 1">
            <a:extLst>
              <a:ext uri="{FF2B5EF4-FFF2-40B4-BE49-F238E27FC236}">
                <a16:creationId xmlns:a16="http://schemas.microsoft.com/office/drawing/2014/main" id="{52B5A16D-2A34-FF35-FCA3-9715CF259A8D}"/>
              </a:ext>
            </a:extLst>
          </p:cNvPr>
          <p:cNvSpPr>
            <a:spLocks noGrp="1"/>
          </p:cNvSpPr>
          <p:nvPr>
            <p:ph type="title"/>
          </p:nvPr>
        </p:nvSpPr>
        <p:spPr>
          <a:xfrm>
            <a:off x="479425" y="476250"/>
            <a:ext cx="3584575" cy="1941513"/>
          </a:xfrm>
        </p:spPr>
        <p:txBody>
          <a:bodyPr/>
          <a:lstStyle>
            <a:lvl1pPr>
              <a:defRPr cap="all" baseline="0"/>
            </a:lvl1pPr>
          </a:lstStyle>
          <a:p>
            <a:r>
              <a:rPr lang="en-US" dirty="0"/>
              <a:t>Click to edit Master title style</a:t>
            </a:r>
            <a:endParaRPr lang="en-GB" dirty="0"/>
          </a:p>
        </p:txBody>
      </p:sp>
      <p:sp>
        <p:nvSpPr>
          <p:cNvPr id="9" name="Picture Placeholder 8">
            <a:extLst>
              <a:ext uri="{FF2B5EF4-FFF2-40B4-BE49-F238E27FC236}">
                <a16:creationId xmlns:a16="http://schemas.microsoft.com/office/drawing/2014/main" id="{C4EB8418-6F55-1E02-0EC9-E5B61261E210}"/>
              </a:ext>
            </a:extLst>
          </p:cNvPr>
          <p:cNvSpPr>
            <a:spLocks noGrp="1"/>
          </p:cNvSpPr>
          <p:nvPr>
            <p:ph type="pic" sz="quarter" idx="13"/>
          </p:nvPr>
        </p:nvSpPr>
        <p:spPr>
          <a:xfrm>
            <a:off x="5809489" y="0"/>
            <a:ext cx="6382512" cy="4651248"/>
          </a:xfrm>
          <a:solidFill>
            <a:schemeClr val="bg1">
              <a:lumMod val="95000"/>
            </a:schemeClr>
          </a:solidFill>
        </p:spPr>
        <p:txBody>
          <a:bodyPr/>
          <a:lstStyle>
            <a:lvl1pPr>
              <a:defRPr>
                <a:solidFill>
                  <a:srgbClr val="192D38"/>
                </a:solidFill>
              </a:defRPr>
            </a:lvl1pPr>
          </a:lstStyle>
          <a:p>
            <a:endParaRPr lang="en-GB" dirty="0"/>
          </a:p>
        </p:txBody>
      </p:sp>
      <p:sp>
        <p:nvSpPr>
          <p:cNvPr id="11" name="Text Placeholder 10">
            <a:extLst>
              <a:ext uri="{FF2B5EF4-FFF2-40B4-BE49-F238E27FC236}">
                <a16:creationId xmlns:a16="http://schemas.microsoft.com/office/drawing/2014/main" id="{48A30694-91D1-FEB2-178E-F67F6E8BB8F8}"/>
              </a:ext>
            </a:extLst>
          </p:cNvPr>
          <p:cNvSpPr>
            <a:spLocks noGrp="1"/>
          </p:cNvSpPr>
          <p:nvPr>
            <p:ph type="body" sz="quarter" idx="14"/>
          </p:nvPr>
        </p:nvSpPr>
        <p:spPr>
          <a:xfrm>
            <a:off x="479425" y="2534856"/>
            <a:ext cx="3584576" cy="384689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Footer Placeholder 13">
            <a:extLst>
              <a:ext uri="{FF2B5EF4-FFF2-40B4-BE49-F238E27FC236}">
                <a16:creationId xmlns:a16="http://schemas.microsoft.com/office/drawing/2014/main" id="{F0F6188D-6E9F-929F-C618-4B2D1F731437}"/>
              </a:ext>
            </a:extLst>
          </p:cNvPr>
          <p:cNvSpPr>
            <a:spLocks noGrp="1"/>
          </p:cNvSpPr>
          <p:nvPr>
            <p:ph type="ftr" sz="quarter" idx="17"/>
          </p:nvPr>
        </p:nvSpPr>
        <p:spPr/>
        <p:txBody>
          <a:bodyPr/>
          <a:lstStyle>
            <a:lvl1pPr>
              <a:defRPr>
                <a:solidFill>
                  <a:srgbClr val="C4DCE7"/>
                </a:solidFill>
              </a:defRPr>
            </a:lvl1pPr>
          </a:lstStyle>
          <a:p>
            <a:pPr>
              <a:defRPr/>
            </a:pPr>
            <a:r>
              <a:rPr lang="en-GB"/>
              <a:t>Private &amp; confidential</a:t>
            </a:r>
            <a:endParaRPr lang="en-GB" dirty="0"/>
          </a:p>
        </p:txBody>
      </p:sp>
      <p:sp>
        <p:nvSpPr>
          <p:cNvPr id="15" name="Slide Number Placeholder 14">
            <a:extLst>
              <a:ext uri="{FF2B5EF4-FFF2-40B4-BE49-F238E27FC236}">
                <a16:creationId xmlns:a16="http://schemas.microsoft.com/office/drawing/2014/main" id="{7178361D-6C98-054C-B7F0-A00466BC5048}"/>
              </a:ext>
            </a:extLst>
          </p:cNvPr>
          <p:cNvSpPr>
            <a:spLocks noGrp="1"/>
          </p:cNvSpPr>
          <p:nvPr>
            <p:ph type="sldNum" sz="quarter" idx="18"/>
          </p:nvPr>
        </p:nvSpPr>
        <p:spPr/>
        <p:txBody>
          <a:bodyPr/>
          <a:lstStyle>
            <a:lvl1pPr>
              <a:defRPr>
                <a:solidFill>
                  <a:srgbClr val="C4DCE7"/>
                </a:solidFill>
              </a:defRPr>
            </a:lvl1pPr>
          </a:lstStyle>
          <a:p>
            <a:pPr>
              <a:defRPr/>
            </a:pPr>
            <a:fld id="{C57EC9A4-B98A-45F3-8020-152340DC5255}" type="slidenum">
              <a:rPr lang="en-GB" smtClean="0"/>
              <a:pPr>
                <a:defRPr/>
              </a:pPr>
              <a:t>‹#›</a:t>
            </a:fld>
            <a:endParaRPr lang="en-GB" dirty="0"/>
          </a:p>
        </p:txBody>
      </p:sp>
    </p:spTree>
    <p:extLst>
      <p:ext uri="{BB962C8B-B14F-4D97-AF65-F5344CB8AC3E}">
        <p14:creationId xmlns:p14="http://schemas.microsoft.com/office/powerpoint/2010/main" val="154512593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ase study 1">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6A729E7D-22D4-364B-F13B-8955F0888492}"/>
              </a:ext>
              <a:ext uri="{C183D7F6-B498-43B3-948B-1728B52AA6E4}">
                <adec:decorative xmlns:adec="http://schemas.microsoft.com/office/drawing/2017/decorative" val="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1871662"/>
            <a:ext cx="7743463" cy="4986337"/>
          </a:xfrm>
          <a:prstGeom prst="rect">
            <a:avLst/>
          </a:prstGeom>
        </p:spPr>
      </p:pic>
      <p:sp>
        <p:nvSpPr>
          <p:cNvPr id="2" name="Title 1">
            <a:extLst>
              <a:ext uri="{FF2B5EF4-FFF2-40B4-BE49-F238E27FC236}">
                <a16:creationId xmlns:a16="http://schemas.microsoft.com/office/drawing/2014/main" id="{41B5F783-8A7A-9840-F9DB-0F9A1666DCEB}"/>
              </a:ext>
            </a:extLst>
          </p:cNvPr>
          <p:cNvSpPr>
            <a:spLocks noGrp="1"/>
          </p:cNvSpPr>
          <p:nvPr>
            <p:ph type="title"/>
          </p:nvPr>
        </p:nvSpPr>
        <p:spPr>
          <a:xfrm>
            <a:off x="479425" y="476250"/>
            <a:ext cx="6632576" cy="919163"/>
          </a:xfrm>
        </p:spPr>
        <p:txBody>
          <a:bodyPr/>
          <a:lstStyle>
            <a:lvl1pPr>
              <a:defRPr sz="4000" cap="all" baseline="0">
                <a:solidFill>
                  <a:srgbClr val="C4DCE7"/>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EBCCC45-BCB6-2271-D0AB-C0847B8CD7F2}"/>
              </a:ext>
            </a:extLst>
          </p:cNvPr>
          <p:cNvSpPr>
            <a:spLocks noGrp="1"/>
          </p:cNvSpPr>
          <p:nvPr>
            <p:ph idx="1"/>
          </p:nvPr>
        </p:nvSpPr>
        <p:spPr>
          <a:xfrm>
            <a:off x="8372406" y="476250"/>
            <a:ext cx="3340170" cy="3227649"/>
          </a:xfrm>
        </p:spPr>
        <p:txBody>
          <a:bodyPr/>
          <a:lstStyle>
            <a:lvl1pPr>
              <a:buClr>
                <a:srgbClr val="C4DCE7"/>
              </a:buClr>
              <a:defRPr>
                <a:solidFill>
                  <a:srgbClr val="C4DCE7"/>
                </a:solidFill>
              </a:defRPr>
            </a:lvl1pPr>
            <a:lvl2pPr>
              <a:buClr>
                <a:srgbClr val="C4DCE7"/>
              </a:buClr>
              <a:defRPr>
                <a:solidFill>
                  <a:srgbClr val="C4DCE7"/>
                </a:solidFill>
              </a:defRPr>
            </a:lvl2pPr>
            <a:lvl3pPr>
              <a:buClr>
                <a:srgbClr val="C4DCE7"/>
              </a:buClr>
              <a:defRPr>
                <a:solidFill>
                  <a:srgbClr val="C4DCE7"/>
                </a:solidFill>
              </a:defRPr>
            </a:lvl3pPr>
            <a:lvl4pPr>
              <a:buClr>
                <a:srgbClr val="C4DCE7"/>
              </a:buClr>
              <a:defRPr>
                <a:solidFill>
                  <a:srgbClr val="C4DCE7"/>
                </a:solidFill>
              </a:defRPr>
            </a:lvl4pPr>
            <a:lvl5pPr>
              <a:buClr>
                <a:srgbClr val="C4DCE7"/>
              </a:buClr>
              <a:defRPr>
                <a:solidFill>
                  <a:srgbClr val="C4DCE7"/>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FF2B5EF4-FFF2-40B4-BE49-F238E27FC236}">
                <a16:creationId xmlns:a16="http://schemas.microsoft.com/office/drawing/2014/main" id="{F7843C6D-BF32-1EAE-9043-0FCB446599D8}"/>
              </a:ext>
            </a:extLst>
          </p:cNvPr>
          <p:cNvSpPr>
            <a:spLocks noGrp="1"/>
          </p:cNvSpPr>
          <p:nvPr>
            <p:ph type="ftr" sz="quarter" idx="11"/>
          </p:nvPr>
        </p:nvSpPr>
        <p:spPr/>
        <p:txBody>
          <a:bodyPr/>
          <a:lstStyle>
            <a:lvl1pPr>
              <a:defRPr>
                <a:solidFill>
                  <a:srgbClr val="C4DCE7"/>
                </a:solidFill>
              </a:defRPr>
            </a:lvl1pPr>
          </a:lstStyle>
          <a:p>
            <a:r>
              <a:rPr lang="en-GB"/>
              <a:t>Private &amp; confidential</a:t>
            </a:r>
            <a:endParaRPr lang="en-GB" dirty="0"/>
          </a:p>
        </p:txBody>
      </p:sp>
      <p:sp>
        <p:nvSpPr>
          <p:cNvPr id="6" name="Slide Number Placeholder 5">
            <a:extLst>
              <a:ext uri="{FF2B5EF4-FFF2-40B4-BE49-F238E27FC236}">
                <a16:creationId xmlns:a16="http://schemas.microsoft.com/office/drawing/2014/main" id="{060124BC-4FB3-BD56-4CDB-D41A127A9471}"/>
              </a:ext>
            </a:extLst>
          </p:cNvPr>
          <p:cNvSpPr>
            <a:spLocks noGrp="1"/>
          </p:cNvSpPr>
          <p:nvPr>
            <p:ph type="sldNum" sz="quarter" idx="12"/>
          </p:nvPr>
        </p:nvSpPr>
        <p:spPr/>
        <p:txBody>
          <a:bodyPr/>
          <a:lstStyle>
            <a:lvl1pPr>
              <a:defRPr>
                <a:solidFill>
                  <a:srgbClr val="C4DCE7"/>
                </a:solidFill>
              </a:defRPr>
            </a:lvl1pPr>
          </a:lstStyle>
          <a:p>
            <a:fld id="{C57EC9A4-B98A-45F3-8020-152340DC5255}" type="slidenum">
              <a:rPr lang="en-GB" smtClean="0"/>
              <a:pPr/>
              <a:t>‹#›</a:t>
            </a:fld>
            <a:endParaRPr lang="en-GB" dirty="0"/>
          </a:p>
        </p:txBody>
      </p:sp>
      <p:sp>
        <p:nvSpPr>
          <p:cNvPr id="9" name="Text Placeholder 12">
            <a:extLst>
              <a:ext uri="{FF2B5EF4-FFF2-40B4-BE49-F238E27FC236}">
                <a16:creationId xmlns:a16="http://schemas.microsoft.com/office/drawing/2014/main" id="{EAA7CD17-67A7-F211-597D-C1E1CFFA926D}"/>
              </a:ext>
            </a:extLst>
          </p:cNvPr>
          <p:cNvSpPr>
            <a:spLocks noGrp="1"/>
          </p:cNvSpPr>
          <p:nvPr>
            <p:ph type="body" sz="quarter" idx="13" hasCustomPrompt="1"/>
          </p:nvPr>
        </p:nvSpPr>
        <p:spPr>
          <a:xfrm>
            <a:off x="8372406" y="3796906"/>
            <a:ext cx="3340170" cy="1157288"/>
          </a:xfrm>
        </p:spPr>
        <p:txBody>
          <a:bodyPr/>
          <a:lstStyle>
            <a:lvl1pPr marL="0" indent="0">
              <a:spcBef>
                <a:spcPts val="0"/>
              </a:spcBef>
              <a:buNone/>
              <a:defRPr sz="6000">
                <a:solidFill>
                  <a:srgbClr val="C4DCE7"/>
                </a:solidFill>
              </a:defRPr>
            </a:lvl1pPr>
            <a:lvl2pPr marL="0" indent="0">
              <a:spcBef>
                <a:spcPts val="0"/>
              </a:spcBef>
              <a:buNone/>
              <a:defRPr sz="1600">
                <a:solidFill>
                  <a:srgbClr val="C4DCE7"/>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a:t>
            </a:r>
          </a:p>
          <a:p>
            <a:pPr lvl="1"/>
            <a:r>
              <a:rPr lang="en-US" dirty="0"/>
              <a:t>Second level</a:t>
            </a:r>
          </a:p>
        </p:txBody>
      </p:sp>
      <p:sp>
        <p:nvSpPr>
          <p:cNvPr id="15" name="Text Placeholder 12">
            <a:extLst>
              <a:ext uri="{FF2B5EF4-FFF2-40B4-BE49-F238E27FC236}">
                <a16:creationId xmlns:a16="http://schemas.microsoft.com/office/drawing/2014/main" id="{FC823389-098F-7101-B37C-AB9BE4CFF68C}"/>
              </a:ext>
            </a:extLst>
          </p:cNvPr>
          <p:cNvSpPr>
            <a:spLocks noGrp="1"/>
          </p:cNvSpPr>
          <p:nvPr>
            <p:ph type="body" sz="quarter" idx="14" hasCustomPrompt="1"/>
          </p:nvPr>
        </p:nvSpPr>
        <p:spPr>
          <a:xfrm>
            <a:off x="8372406" y="5270762"/>
            <a:ext cx="3340170" cy="1157288"/>
          </a:xfrm>
        </p:spPr>
        <p:txBody>
          <a:bodyPr/>
          <a:lstStyle>
            <a:lvl1pPr marL="0" indent="0">
              <a:spcBef>
                <a:spcPts val="0"/>
              </a:spcBef>
              <a:buNone/>
              <a:defRPr sz="6000">
                <a:solidFill>
                  <a:srgbClr val="C4DCE7"/>
                </a:solidFill>
              </a:defRPr>
            </a:lvl1pPr>
            <a:lvl2pPr marL="0" indent="0">
              <a:spcBef>
                <a:spcPts val="0"/>
              </a:spcBef>
              <a:buNone/>
              <a:defRPr sz="1600">
                <a:solidFill>
                  <a:srgbClr val="C4DCE7"/>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a:t>
            </a:r>
          </a:p>
          <a:p>
            <a:pPr lvl="1"/>
            <a:r>
              <a:rPr lang="en-US" dirty="0"/>
              <a:t>Second level</a:t>
            </a:r>
          </a:p>
        </p:txBody>
      </p:sp>
      <p:sp>
        <p:nvSpPr>
          <p:cNvPr id="4" name="TextBox 3">
            <a:extLst>
              <a:ext uri="{FF2B5EF4-FFF2-40B4-BE49-F238E27FC236}">
                <a16:creationId xmlns:a16="http://schemas.microsoft.com/office/drawing/2014/main" id="{82C67824-5BDE-66CF-105E-2680BE5E32B3}"/>
              </a:ext>
            </a:extLst>
          </p:cNvPr>
          <p:cNvSpPr txBox="1"/>
          <p:nvPr userDrawn="1"/>
        </p:nvSpPr>
        <p:spPr>
          <a:xfrm>
            <a:off x="479425" y="6496685"/>
            <a:ext cx="751205" cy="230832"/>
          </a:xfrm>
          <a:prstGeom prst="rect">
            <a:avLst/>
          </a:prstGeom>
          <a:noFill/>
        </p:spPr>
        <p:txBody>
          <a:bodyPr wrap="square" lIns="0" tIns="0" rIns="0" bIns="0" rtlCol="0">
            <a:noAutofit/>
          </a:bodyPr>
          <a:lstStyle/>
          <a:p>
            <a:pPr marR="0" algn="l" rtl="0"/>
            <a:r>
              <a:rPr lang="en-GB" sz="900" b="0" i="0" u="none" strike="noStrike" baseline="0" dirty="0" err="1">
                <a:solidFill>
                  <a:srgbClr val="C4DCE7"/>
                </a:solidFill>
                <a:latin typeface="Arial" panose="020B0604020202020204" pitchFamily="34" charset="0"/>
              </a:rPr>
              <a:t>AtkinsRéalis</a:t>
            </a:r>
            <a:r>
              <a:rPr lang="en-GB" sz="900" b="0" i="0" u="none" strike="noStrike" baseline="0" dirty="0">
                <a:solidFill>
                  <a:srgbClr val="C4DCE7"/>
                </a:solidFill>
                <a:latin typeface="Arial" panose="020B0604020202020204" pitchFamily="34" charset="0"/>
              </a:rPr>
              <a:t>  </a:t>
            </a:r>
          </a:p>
        </p:txBody>
      </p:sp>
      <p:sp>
        <p:nvSpPr>
          <p:cNvPr id="7" name="Picture Placeholder 6">
            <a:extLst>
              <a:ext uri="{FF2B5EF4-FFF2-40B4-BE49-F238E27FC236}">
                <a16:creationId xmlns:a16="http://schemas.microsoft.com/office/drawing/2014/main" id="{02B26A00-B42F-AF5A-7F3A-794014A23461}"/>
              </a:ext>
            </a:extLst>
          </p:cNvPr>
          <p:cNvSpPr>
            <a:spLocks noGrp="1"/>
          </p:cNvSpPr>
          <p:nvPr>
            <p:ph type="pic" sz="quarter" idx="16"/>
          </p:nvPr>
        </p:nvSpPr>
        <p:spPr>
          <a:xfrm>
            <a:off x="0" y="3225164"/>
            <a:ext cx="6400800" cy="3632836"/>
          </a:xfrm>
          <a:solidFill>
            <a:schemeClr val="bg1">
              <a:lumMod val="95000"/>
            </a:schemeClr>
          </a:solidFill>
        </p:spPr>
        <p:txBody>
          <a:bodyPr/>
          <a:lstStyle/>
          <a:p>
            <a:endParaRPr lang="en-GB"/>
          </a:p>
        </p:txBody>
      </p:sp>
    </p:spTree>
    <p:extLst>
      <p:ext uri="{BB962C8B-B14F-4D97-AF65-F5344CB8AC3E}">
        <p14:creationId xmlns:p14="http://schemas.microsoft.com/office/powerpoint/2010/main" val="45666059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ase study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FE9DA-5F7C-91AE-0490-66A0F979B5AD}"/>
              </a:ext>
            </a:extLst>
          </p:cNvPr>
          <p:cNvSpPr>
            <a:spLocks noGrp="1"/>
          </p:cNvSpPr>
          <p:nvPr>
            <p:ph type="title"/>
          </p:nvPr>
        </p:nvSpPr>
        <p:spPr>
          <a:xfrm>
            <a:off x="479424" y="4260046"/>
            <a:ext cx="7252465" cy="2167424"/>
          </a:xfrm>
        </p:spPr>
        <p:txBody>
          <a:bodyPr/>
          <a:lstStyle>
            <a:lvl1pPr>
              <a:defRPr sz="7200" b="0" cap="all" baseline="0"/>
            </a:lvl1pPr>
          </a:lstStyle>
          <a:p>
            <a:endParaRPr lang="en-GB" dirty="0"/>
          </a:p>
        </p:txBody>
      </p:sp>
      <p:sp>
        <p:nvSpPr>
          <p:cNvPr id="3" name="Date Placeholder 2">
            <a:extLst>
              <a:ext uri="{FF2B5EF4-FFF2-40B4-BE49-F238E27FC236}">
                <a16:creationId xmlns:a16="http://schemas.microsoft.com/office/drawing/2014/main" id="{897A5CE0-96B1-C9AD-1D20-014DA999FFB7}"/>
              </a:ext>
            </a:extLst>
          </p:cNvPr>
          <p:cNvSpPr>
            <a:spLocks noGrp="1"/>
          </p:cNvSpPr>
          <p:nvPr>
            <p:ph type="dt" sz="half" idx="10"/>
          </p:nvPr>
        </p:nvSpPr>
        <p:spPr>
          <a:xfrm>
            <a:off x="0" y="7424985"/>
            <a:ext cx="2743200" cy="365125"/>
          </a:xfrm>
          <a:prstGeom prst="rect">
            <a:avLst/>
          </a:prstGeom>
        </p:spPr>
        <p:txBody>
          <a:bodyPr vert="horz" lIns="0" tIns="0" rIns="0" bIns="0" rtlCol="0" anchor="t" anchorCtr="0">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September 2023</a:t>
            </a:r>
            <a:endParaRPr lang="en-GB"/>
          </a:p>
        </p:txBody>
      </p:sp>
      <p:sp>
        <p:nvSpPr>
          <p:cNvPr id="4" name="Footer Placeholder 3">
            <a:extLst>
              <a:ext uri="{FF2B5EF4-FFF2-40B4-BE49-F238E27FC236}">
                <a16:creationId xmlns:a16="http://schemas.microsoft.com/office/drawing/2014/main" id="{086DB560-03D4-3DDE-4FC0-D9B91959A788}"/>
              </a:ext>
            </a:extLst>
          </p:cNvPr>
          <p:cNvSpPr>
            <a:spLocks noGrp="1"/>
          </p:cNvSpPr>
          <p:nvPr>
            <p:ph type="ftr" sz="quarter" idx="11"/>
          </p:nvPr>
        </p:nvSpPr>
        <p:spPr/>
        <p:txBody>
          <a:bodyPr/>
          <a:lstStyle/>
          <a:p>
            <a:r>
              <a:rPr lang="en-GB"/>
              <a:t>Private &amp; confidential</a:t>
            </a:r>
            <a:endParaRPr lang="en-GB" dirty="0"/>
          </a:p>
        </p:txBody>
      </p:sp>
      <p:sp>
        <p:nvSpPr>
          <p:cNvPr id="5" name="Slide Number Placeholder 4">
            <a:extLst>
              <a:ext uri="{FF2B5EF4-FFF2-40B4-BE49-F238E27FC236}">
                <a16:creationId xmlns:a16="http://schemas.microsoft.com/office/drawing/2014/main" id="{16596952-EFF7-67A6-4BA2-A160E17E9F64}"/>
              </a:ext>
            </a:extLst>
          </p:cNvPr>
          <p:cNvSpPr>
            <a:spLocks noGrp="1"/>
          </p:cNvSpPr>
          <p:nvPr>
            <p:ph type="sldNum" sz="quarter" idx="12"/>
          </p:nvPr>
        </p:nvSpPr>
        <p:spPr/>
        <p:txBody>
          <a:bodyPr/>
          <a:lstStyle/>
          <a:p>
            <a:fld id="{C57EC9A4-B98A-45F3-8020-152340DC5255}" type="slidenum">
              <a:rPr lang="en-GB" smtClean="0"/>
              <a:pPr/>
              <a:t>‹#›</a:t>
            </a:fld>
            <a:endParaRPr lang="en-GB"/>
          </a:p>
        </p:txBody>
      </p:sp>
      <p:sp>
        <p:nvSpPr>
          <p:cNvPr id="7" name="Content Placeholder 11">
            <a:extLst>
              <a:ext uri="{FF2B5EF4-FFF2-40B4-BE49-F238E27FC236}">
                <a16:creationId xmlns:a16="http://schemas.microsoft.com/office/drawing/2014/main" id="{AEE373EF-4B6B-0F9E-7B25-FFDB0E6F2CC3}"/>
              </a:ext>
            </a:extLst>
          </p:cNvPr>
          <p:cNvSpPr>
            <a:spLocks noGrp="1"/>
          </p:cNvSpPr>
          <p:nvPr>
            <p:ph sz="quarter" idx="14"/>
          </p:nvPr>
        </p:nvSpPr>
        <p:spPr>
          <a:xfrm>
            <a:off x="7940040" y="497812"/>
            <a:ext cx="3772535" cy="567057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Picture Placeholder 8">
            <a:extLst>
              <a:ext uri="{FF2B5EF4-FFF2-40B4-BE49-F238E27FC236}">
                <a16:creationId xmlns:a16="http://schemas.microsoft.com/office/drawing/2014/main" id="{A71196F8-D174-30D7-E7B8-EAC7EACA138A}"/>
              </a:ext>
            </a:extLst>
          </p:cNvPr>
          <p:cNvSpPr>
            <a:spLocks noGrp="1"/>
          </p:cNvSpPr>
          <p:nvPr>
            <p:ph type="pic" sz="quarter" idx="15"/>
          </p:nvPr>
        </p:nvSpPr>
        <p:spPr>
          <a:xfrm>
            <a:off x="0" y="0"/>
            <a:ext cx="6629401" cy="3829050"/>
          </a:xfrm>
          <a:solidFill>
            <a:schemeClr val="bg1">
              <a:lumMod val="95000"/>
            </a:schemeClr>
          </a:solidFill>
        </p:spPr>
        <p:txBody>
          <a:bodyPr/>
          <a:lstStyle/>
          <a:p>
            <a:endParaRPr lang="en-GB"/>
          </a:p>
        </p:txBody>
      </p:sp>
    </p:spTree>
    <p:extLst>
      <p:ext uri="{BB962C8B-B14F-4D97-AF65-F5344CB8AC3E}">
        <p14:creationId xmlns:p14="http://schemas.microsoft.com/office/powerpoint/2010/main" val="310913917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ase study 4">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320D63F3-7BB9-2482-A64B-4154995000EA}"/>
              </a:ext>
            </a:extLst>
          </p:cNvPr>
          <p:cNvSpPr>
            <a:spLocks noGrp="1"/>
          </p:cNvSpPr>
          <p:nvPr>
            <p:ph type="pic" sz="quarter" idx="15"/>
          </p:nvPr>
        </p:nvSpPr>
        <p:spPr>
          <a:xfrm>
            <a:off x="6096000" y="0"/>
            <a:ext cx="6096000" cy="6858000"/>
          </a:xfrm>
          <a:solidFill>
            <a:schemeClr val="bg1">
              <a:lumMod val="95000"/>
            </a:schemeClr>
          </a:solidFill>
        </p:spPr>
        <p:txBody>
          <a:bodyPr/>
          <a:lstStyle>
            <a:lvl1pPr>
              <a:defRPr>
                <a:solidFill>
                  <a:srgbClr val="192D38"/>
                </a:solidFill>
              </a:defRPr>
            </a:lvl1pPr>
          </a:lstStyle>
          <a:p>
            <a:endParaRPr lang="en-GB"/>
          </a:p>
        </p:txBody>
      </p:sp>
      <p:sp>
        <p:nvSpPr>
          <p:cNvPr id="2" name="Title 1">
            <a:extLst>
              <a:ext uri="{FF2B5EF4-FFF2-40B4-BE49-F238E27FC236}">
                <a16:creationId xmlns:a16="http://schemas.microsoft.com/office/drawing/2014/main" id="{BD7757B3-CD05-1201-C30E-684FFD3BDB9D}"/>
              </a:ext>
            </a:extLst>
          </p:cNvPr>
          <p:cNvSpPr>
            <a:spLocks noGrp="1"/>
          </p:cNvSpPr>
          <p:nvPr>
            <p:ph type="title"/>
          </p:nvPr>
        </p:nvSpPr>
        <p:spPr>
          <a:xfrm>
            <a:off x="479425" y="4243070"/>
            <a:ext cx="4046855" cy="2138680"/>
          </a:xfrm>
        </p:spPr>
        <p:txBody>
          <a:bodyPr anchor="b" anchorCtr="0"/>
          <a:lstStyle>
            <a:lvl1pPr>
              <a:defRPr cap="none" baseline="0"/>
            </a:lvl1pPr>
          </a:lstStyle>
          <a:p>
            <a:r>
              <a:rPr lang="en-US" dirty="0"/>
              <a:t>Click to edit Master title style</a:t>
            </a:r>
            <a:endParaRPr lang="en-GB" dirty="0"/>
          </a:p>
        </p:txBody>
      </p:sp>
      <p:sp>
        <p:nvSpPr>
          <p:cNvPr id="3" name="Date Placeholder 2">
            <a:extLst>
              <a:ext uri="{FF2B5EF4-FFF2-40B4-BE49-F238E27FC236}">
                <a16:creationId xmlns:a16="http://schemas.microsoft.com/office/drawing/2014/main" id="{83950F1E-AFDA-BC1A-39DD-2C07E13B6A1C}"/>
              </a:ext>
            </a:extLst>
          </p:cNvPr>
          <p:cNvSpPr>
            <a:spLocks noGrp="1"/>
          </p:cNvSpPr>
          <p:nvPr>
            <p:ph type="dt" sz="half" idx="10"/>
          </p:nvPr>
        </p:nvSpPr>
        <p:spPr>
          <a:xfrm>
            <a:off x="0" y="7424985"/>
            <a:ext cx="2743200" cy="365125"/>
          </a:xfrm>
          <a:prstGeom prst="rect">
            <a:avLst/>
          </a:prstGeom>
        </p:spPr>
        <p:txBody>
          <a:bodyPr vert="horz" lIns="0" tIns="0" rIns="0" bIns="0" rtlCol="0" anchor="t" anchorCtr="0">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September 2023</a:t>
            </a:r>
            <a:endParaRPr lang="en-GB"/>
          </a:p>
        </p:txBody>
      </p:sp>
      <p:sp>
        <p:nvSpPr>
          <p:cNvPr id="4" name="Footer Placeholder 3">
            <a:extLst>
              <a:ext uri="{FF2B5EF4-FFF2-40B4-BE49-F238E27FC236}">
                <a16:creationId xmlns:a16="http://schemas.microsoft.com/office/drawing/2014/main" id="{7111F0F6-02EF-0844-D14B-F7D5A5FE7CB0}"/>
              </a:ext>
            </a:extLst>
          </p:cNvPr>
          <p:cNvSpPr>
            <a:spLocks noGrp="1"/>
          </p:cNvSpPr>
          <p:nvPr>
            <p:ph type="ftr" sz="quarter" idx="11"/>
          </p:nvPr>
        </p:nvSpPr>
        <p:spPr/>
        <p:txBody>
          <a:bodyPr/>
          <a:lstStyle/>
          <a:p>
            <a:r>
              <a:rPr lang="en-GB"/>
              <a:t>Private &amp; confidential</a:t>
            </a:r>
            <a:endParaRPr lang="en-GB" dirty="0"/>
          </a:p>
        </p:txBody>
      </p:sp>
      <p:sp>
        <p:nvSpPr>
          <p:cNvPr id="5" name="Slide Number Placeholder 4">
            <a:extLst>
              <a:ext uri="{FF2B5EF4-FFF2-40B4-BE49-F238E27FC236}">
                <a16:creationId xmlns:a16="http://schemas.microsoft.com/office/drawing/2014/main" id="{7B2740B7-5897-F616-0E13-5E9D61A4EFC4}"/>
              </a:ext>
            </a:extLst>
          </p:cNvPr>
          <p:cNvSpPr>
            <a:spLocks noGrp="1"/>
          </p:cNvSpPr>
          <p:nvPr>
            <p:ph type="sldNum" sz="quarter" idx="12"/>
          </p:nvPr>
        </p:nvSpPr>
        <p:spPr/>
        <p:txBody>
          <a:bodyPr/>
          <a:lstStyle/>
          <a:p>
            <a:fld id="{C57EC9A4-B98A-45F3-8020-152340DC5255}" type="slidenum">
              <a:rPr lang="en-GB" smtClean="0"/>
              <a:pPr/>
              <a:t>‹#›</a:t>
            </a:fld>
            <a:endParaRPr lang="en-GB"/>
          </a:p>
        </p:txBody>
      </p:sp>
      <p:sp>
        <p:nvSpPr>
          <p:cNvPr id="9" name="Content Placeholder 11">
            <a:extLst>
              <a:ext uri="{FF2B5EF4-FFF2-40B4-BE49-F238E27FC236}">
                <a16:creationId xmlns:a16="http://schemas.microsoft.com/office/drawing/2014/main" id="{B4ADD3E3-1537-A8CF-621A-47F508CE49AC}"/>
              </a:ext>
            </a:extLst>
          </p:cNvPr>
          <p:cNvSpPr>
            <a:spLocks noGrp="1"/>
          </p:cNvSpPr>
          <p:nvPr>
            <p:ph sz="quarter" idx="14"/>
          </p:nvPr>
        </p:nvSpPr>
        <p:spPr>
          <a:xfrm>
            <a:off x="479425" y="476250"/>
            <a:ext cx="4046855" cy="346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94131471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ase study 5">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320D63F3-7BB9-2482-A64B-4154995000EA}"/>
              </a:ext>
            </a:extLst>
          </p:cNvPr>
          <p:cNvSpPr>
            <a:spLocks noGrp="1"/>
          </p:cNvSpPr>
          <p:nvPr>
            <p:ph type="pic" sz="quarter" idx="15"/>
          </p:nvPr>
        </p:nvSpPr>
        <p:spPr>
          <a:xfrm>
            <a:off x="6096000" y="476250"/>
            <a:ext cx="5616575" cy="3211830"/>
          </a:xfrm>
          <a:solidFill>
            <a:schemeClr val="bg1">
              <a:lumMod val="95000"/>
            </a:schemeClr>
          </a:solidFill>
        </p:spPr>
        <p:txBody>
          <a:bodyPr/>
          <a:lstStyle/>
          <a:p>
            <a:endParaRPr lang="en-GB" dirty="0"/>
          </a:p>
        </p:txBody>
      </p:sp>
      <p:sp>
        <p:nvSpPr>
          <p:cNvPr id="2" name="Title 1">
            <a:extLst>
              <a:ext uri="{FF2B5EF4-FFF2-40B4-BE49-F238E27FC236}">
                <a16:creationId xmlns:a16="http://schemas.microsoft.com/office/drawing/2014/main" id="{BD7757B3-CD05-1201-C30E-684FFD3BDB9D}"/>
              </a:ext>
            </a:extLst>
          </p:cNvPr>
          <p:cNvSpPr>
            <a:spLocks noGrp="1"/>
          </p:cNvSpPr>
          <p:nvPr>
            <p:ph type="title"/>
          </p:nvPr>
        </p:nvSpPr>
        <p:spPr>
          <a:xfrm>
            <a:off x="479425" y="4243070"/>
            <a:ext cx="4046855" cy="2138680"/>
          </a:xfrm>
        </p:spPr>
        <p:txBody>
          <a:bodyPr anchor="b" anchorCtr="0"/>
          <a:lstStyle>
            <a:lvl1pPr>
              <a:defRPr cap="none" baseline="0"/>
            </a:lvl1pPr>
          </a:lstStyle>
          <a:p>
            <a:r>
              <a:rPr lang="en-US" dirty="0"/>
              <a:t>Click to edit Master title style</a:t>
            </a:r>
            <a:endParaRPr lang="en-GB" dirty="0"/>
          </a:p>
        </p:txBody>
      </p:sp>
      <p:sp>
        <p:nvSpPr>
          <p:cNvPr id="3" name="Date Placeholder 2">
            <a:extLst>
              <a:ext uri="{FF2B5EF4-FFF2-40B4-BE49-F238E27FC236}">
                <a16:creationId xmlns:a16="http://schemas.microsoft.com/office/drawing/2014/main" id="{83950F1E-AFDA-BC1A-39DD-2C07E13B6A1C}"/>
              </a:ext>
            </a:extLst>
          </p:cNvPr>
          <p:cNvSpPr>
            <a:spLocks noGrp="1"/>
          </p:cNvSpPr>
          <p:nvPr>
            <p:ph type="dt" sz="half" idx="10"/>
          </p:nvPr>
        </p:nvSpPr>
        <p:spPr>
          <a:xfrm>
            <a:off x="0" y="7424985"/>
            <a:ext cx="2743200" cy="365125"/>
          </a:xfrm>
          <a:prstGeom prst="rect">
            <a:avLst/>
          </a:prstGeom>
        </p:spPr>
        <p:txBody>
          <a:bodyPr vert="horz" lIns="0" tIns="0" rIns="0" bIns="0" rtlCol="0" anchor="t" anchorCtr="0">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September 2023</a:t>
            </a:r>
            <a:endParaRPr lang="en-GB"/>
          </a:p>
        </p:txBody>
      </p:sp>
      <p:sp>
        <p:nvSpPr>
          <p:cNvPr id="4" name="Footer Placeholder 3">
            <a:extLst>
              <a:ext uri="{FF2B5EF4-FFF2-40B4-BE49-F238E27FC236}">
                <a16:creationId xmlns:a16="http://schemas.microsoft.com/office/drawing/2014/main" id="{7111F0F6-02EF-0844-D14B-F7D5A5FE7CB0}"/>
              </a:ext>
            </a:extLst>
          </p:cNvPr>
          <p:cNvSpPr>
            <a:spLocks noGrp="1"/>
          </p:cNvSpPr>
          <p:nvPr>
            <p:ph type="ftr" sz="quarter" idx="11"/>
          </p:nvPr>
        </p:nvSpPr>
        <p:spPr/>
        <p:txBody>
          <a:bodyPr/>
          <a:lstStyle/>
          <a:p>
            <a:r>
              <a:rPr lang="en-GB"/>
              <a:t>Private &amp; confidential</a:t>
            </a:r>
            <a:endParaRPr lang="en-GB" dirty="0"/>
          </a:p>
        </p:txBody>
      </p:sp>
      <p:sp>
        <p:nvSpPr>
          <p:cNvPr id="5" name="Slide Number Placeholder 4">
            <a:extLst>
              <a:ext uri="{FF2B5EF4-FFF2-40B4-BE49-F238E27FC236}">
                <a16:creationId xmlns:a16="http://schemas.microsoft.com/office/drawing/2014/main" id="{7B2740B7-5897-F616-0E13-5E9D61A4EFC4}"/>
              </a:ext>
            </a:extLst>
          </p:cNvPr>
          <p:cNvSpPr>
            <a:spLocks noGrp="1"/>
          </p:cNvSpPr>
          <p:nvPr>
            <p:ph type="sldNum" sz="quarter" idx="12"/>
          </p:nvPr>
        </p:nvSpPr>
        <p:spPr/>
        <p:txBody>
          <a:bodyPr/>
          <a:lstStyle/>
          <a:p>
            <a:fld id="{C57EC9A4-B98A-45F3-8020-152340DC5255}" type="slidenum">
              <a:rPr lang="en-GB" smtClean="0"/>
              <a:pPr/>
              <a:t>‹#›</a:t>
            </a:fld>
            <a:endParaRPr lang="en-GB"/>
          </a:p>
        </p:txBody>
      </p:sp>
      <p:sp>
        <p:nvSpPr>
          <p:cNvPr id="9" name="Content Placeholder 11">
            <a:extLst>
              <a:ext uri="{FF2B5EF4-FFF2-40B4-BE49-F238E27FC236}">
                <a16:creationId xmlns:a16="http://schemas.microsoft.com/office/drawing/2014/main" id="{B4ADD3E3-1537-A8CF-621A-47F508CE49AC}"/>
              </a:ext>
            </a:extLst>
          </p:cNvPr>
          <p:cNvSpPr>
            <a:spLocks noGrp="1"/>
          </p:cNvSpPr>
          <p:nvPr>
            <p:ph sz="quarter" idx="14"/>
          </p:nvPr>
        </p:nvSpPr>
        <p:spPr>
          <a:xfrm>
            <a:off x="479425" y="476250"/>
            <a:ext cx="4046855" cy="346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Picture Placeholder 8">
            <a:extLst>
              <a:ext uri="{FF2B5EF4-FFF2-40B4-BE49-F238E27FC236}">
                <a16:creationId xmlns:a16="http://schemas.microsoft.com/office/drawing/2014/main" id="{28B18E72-5B3B-0277-183E-8695A7454D5D}"/>
              </a:ext>
            </a:extLst>
          </p:cNvPr>
          <p:cNvSpPr>
            <a:spLocks noGrp="1"/>
          </p:cNvSpPr>
          <p:nvPr>
            <p:ph type="pic" sz="quarter" idx="16"/>
          </p:nvPr>
        </p:nvSpPr>
        <p:spPr>
          <a:xfrm>
            <a:off x="6096001" y="3940838"/>
            <a:ext cx="2682240" cy="2440912"/>
          </a:xfrm>
          <a:solidFill>
            <a:schemeClr val="bg1">
              <a:lumMod val="95000"/>
            </a:schemeClr>
          </a:solidFill>
        </p:spPr>
        <p:txBody>
          <a:bodyPr/>
          <a:lstStyle/>
          <a:p>
            <a:endParaRPr lang="en-GB" dirty="0"/>
          </a:p>
        </p:txBody>
      </p:sp>
      <p:sp>
        <p:nvSpPr>
          <p:cNvPr id="11" name="Picture Placeholder 8">
            <a:extLst>
              <a:ext uri="{FF2B5EF4-FFF2-40B4-BE49-F238E27FC236}">
                <a16:creationId xmlns:a16="http://schemas.microsoft.com/office/drawing/2014/main" id="{2B791905-05DF-F931-8F30-EBB4CC148C7C}"/>
              </a:ext>
            </a:extLst>
          </p:cNvPr>
          <p:cNvSpPr>
            <a:spLocks noGrp="1"/>
          </p:cNvSpPr>
          <p:nvPr>
            <p:ph type="pic" sz="quarter" idx="17"/>
          </p:nvPr>
        </p:nvSpPr>
        <p:spPr>
          <a:xfrm>
            <a:off x="9030335" y="3940838"/>
            <a:ext cx="2682240" cy="2440912"/>
          </a:xfrm>
          <a:solidFill>
            <a:schemeClr val="bg1">
              <a:lumMod val="95000"/>
            </a:schemeClr>
          </a:solidFill>
        </p:spPr>
        <p:txBody>
          <a:bodyPr/>
          <a:lstStyle/>
          <a:p>
            <a:endParaRPr lang="en-GB" dirty="0"/>
          </a:p>
        </p:txBody>
      </p:sp>
    </p:spTree>
    <p:extLst>
      <p:ext uri="{BB962C8B-B14F-4D97-AF65-F5344CB8AC3E}">
        <p14:creationId xmlns:p14="http://schemas.microsoft.com/office/powerpoint/2010/main" val="97283732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ase study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757B3-CD05-1201-C30E-684FFD3BDB9D}"/>
              </a:ext>
            </a:extLst>
          </p:cNvPr>
          <p:cNvSpPr>
            <a:spLocks noGrp="1"/>
          </p:cNvSpPr>
          <p:nvPr>
            <p:ph type="title"/>
          </p:nvPr>
        </p:nvSpPr>
        <p:spPr>
          <a:xfrm>
            <a:off x="479425" y="476250"/>
            <a:ext cx="4046855" cy="2138680"/>
          </a:xfrm>
        </p:spPr>
        <p:txBody>
          <a:bodyPr anchor="t" anchorCtr="0"/>
          <a:lstStyle>
            <a:lvl1pPr>
              <a:defRPr b="1" cap="none" baseline="0"/>
            </a:lvl1pPr>
          </a:lstStyle>
          <a:p>
            <a:r>
              <a:rPr lang="en-US" dirty="0"/>
              <a:t>Click to edit Master title style</a:t>
            </a:r>
            <a:endParaRPr lang="en-GB" dirty="0"/>
          </a:p>
        </p:txBody>
      </p:sp>
      <p:sp>
        <p:nvSpPr>
          <p:cNvPr id="3" name="Date Placeholder 2">
            <a:extLst>
              <a:ext uri="{FF2B5EF4-FFF2-40B4-BE49-F238E27FC236}">
                <a16:creationId xmlns:a16="http://schemas.microsoft.com/office/drawing/2014/main" id="{83950F1E-AFDA-BC1A-39DD-2C07E13B6A1C}"/>
              </a:ext>
            </a:extLst>
          </p:cNvPr>
          <p:cNvSpPr>
            <a:spLocks noGrp="1"/>
          </p:cNvSpPr>
          <p:nvPr>
            <p:ph type="dt" sz="half" idx="10"/>
          </p:nvPr>
        </p:nvSpPr>
        <p:spPr>
          <a:xfrm>
            <a:off x="0" y="7424985"/>
            <a:ext cx="2743200" cy="365125"/>
          </a:xfrm>
          <a:prstGeom prst="rect">
            <a:avLst/>
          </a:prstGeom>
        </p:spPr>
        <p:txBody>
          <a:bodyPr vert="horz" lIns="0" tIns="0" rIns="0" bIns="0" rtlCol="0" anchor="t" anchorCtr="0">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September 2023</a:t>
            </a:r>
            <a:endParaRPr lang="en-GB"/>
          </a:p>
        </p:txBody>
      </p:sp>
      <p:sp>
        <p:nvSpPr>
          <p:cNvPr id="4" name="Footer Placeholder 3">
            <a:extLst>
              <a:ext uri="{FF2B5EF4-FFF2-40B4-BE49-F238E27FC236}">
                <a16:creationId xmlns:a16="http://schemas.microsoft.com/office/drawing/2014/main" id="{7111F0F6-02EF-0844-D14B-F7D5A5FE7CB0}"/>
              </a:ext>
            </a:extLst>
          </p:cNvPr>
          <p:cNvSpPr>
            <a:spLocks noGrp="1"/>
          </p:cNvSpPr>
          <p:nvPr>
            <p:ph type="ftr" sz="quarter" idx="11"/>
          </p:nvPr>
        </p:nvSpPr>
        <p:spPr/>
        <p:txBody>
          <a:bodyPr/>
          <a:lstStyle/>
          <a:p>
            <a:r>
              <a:rPr lang="en-GB"/>
              <a:t>Private &amp; confidential</a:t>
            </a:r>
            <a:endParaRPr lang="en-GB" dirty="0"/>
          </a:p>
        </p:txBody>
      </p:sp>
      <p:sp>
        <p:nvSpPr>
          <p:cNvPr id="5" name="Slide Number Placeholder 4">
            <a:extLst>
              <a:ext uri="{FF2B5EF4-FFF2-40B4-BE49-F238E27FC236}">
                <a16:creationId xmlns:a16="http://schemas.microsoft.com/office/drawing/2014/main" id="{7B2740B7-5897-F616-0E13-5E9D61A4EFC4}"/>
              </a:ext>
            </a:extLst>
          </p:cNvPr>
          <p:cNvSpPr>
            <a:spLocks noGrp="1"/>
          </p:cNvSpPr>
          <p:nvPr>
            <p:ph type="sldNum" sz="quarter" idx="12"/>
          </p:nvPr>
        </p:nvSpPr>
        <p:spPr/>
        <p:txBody>
          <a:bodyPr/>
          <a:lstStyle/>
          <a:p>
            <a:fld id="{C57EC9A4-B98A-45F3-8020-152340DC5255}" type="slidenum">
              <a:rPr lang="en-GB" smtClean="0"/>
              <a:pPr/>
              <a:t>‹#›</a:t>
            </a:fld>
            <a:endParaRPr lang="en-GB"/>
          </a:p>
        </p:txBody>
      </p:sp>
      <p:sp>
        <p:nvSpPr>
          <p:cNvPr id="9" name="Content Placeholder 11">
            <a:extLst>
              <a:ext uri="{FF2B5EF4-FFF2-40B4-BE49-F238E27FC236}">
                <a16:creationId xmlns:a16="http://schemas.microsoft.com/office/drawing/2014/main" id="{B4ADD3E3-1537-A8CF-621A-47F508CE49AC}"/>
              </a:ext>
            </a:extLst>
          </p:cNvPr>
          <p:cNvSpPr>
            <a:spLocks noGrp="1"/>
          </p:cNvSpPr>
          <p:nvPr>
            <p:ph sz="quarter" idx="14"/>
          </p:nvPr>
        </p:nvSpPr>
        <p:spPr>
          <a:xfrm>
            <a:off x="8488680" y="476250"/>
            <a:ext cx="3223895" cy="21386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Picture Placeholder 8">
            <a:extLst>
              <a:ext uri="{FF2B5EF4-FFF2-40B4-BE49-F238E27FC236}">
                <a16:creationId xmlns:a16="http://schemas.microsoft.com/office/drawing/2014/main" id="{28B18E72-5B3B-0277-183E-8695A7454D5D}"/>
              </a:ext>
            </a:extLst>
          </p:cNvPr>
          <p:cNvSpPr>
            <a:spLocks noGrp="1"/>
          </p:cNvSpPr>
          <p:nvPr>
            <p:ph type="pic" sz="quarter" idx="16"/>
          </p:nvPr>
        </p:nvSpPr>
        <p:spPr>
          <a:xfrm>
            <a:off x="479424" y="2874038"/>
            <a:ext cx="3589656" cy="3501950"/>
          </a:xfrm>
          <a:solidFill>
            <a:schemeClr val="bg1">
              <a:lumMod val="95000"/>
            </a:schemeClr>
          </a:solidFill>
        </p:spPr>
        <p:txBody>
          <a:bodyPr/>
          <a:lstStyle/>
          <a:p>
            <a:endParaRPr lang="en-GB" dirty="0"/>
          </a:p>
        </p:txBody>
      </p:sp>
      <p:sp>
        <p:nvSpPr>
          <p:cNvPr id="8" name="Picture Placeholder 8">
            <a:extLst>
              <a:ext uri="{FF2B5EF4-FFF2-40B4-BE49-F238E27FC236}">
                <a16:creationId xmlns:a16="http://schemas.microsoft.com/office/drawing/2014/main" id="{561EACA5-FAEC-F95F-5069-14E6DF8072A3}"/>
              </a:ext>
            </a:extLst>
          </p:cNvPr>
          <p:cNvSpPr>
            <a:spLocks noGrp="1"/>
          </p:cNvSpPr>
          <p:nvPr>
            <p:ph type="pic" sz="quarter" idx="17"/>
          </p:nvPr>
        </p:nvSpPr>
        <p:spPr>
          <a:xfrm>
            <a:off x="4301172" y="2874038"/>
            <a:ext cx="3589656" cy="3501950"/>
          </a:xfrm>
          <a:solidFill>
            <a:schemeClr val="bg1">
              <a:lumMod val="95000"/>
            </a:schemeClr>
          </a:solidFill>
        </p:spPr>
        <p:txBody>
          <a:bodyPr/>
          <a:lstStyle/>
          <a:p>
            <a:endParaRPr lang="en-GB" dirty="0"/>
          </a:p>
        </p:txBody>
      </p:sp>
      <p:sp>
        <p:nvSpPr>
          <p:cNvPr id="12" name="Picture Placeholder 8">
            <a:extLst>
              <a:ext uri="{FF2B5EF4-FFF2-40B4-BE49-F238E27FC236}">
                <a16:creationId xmlns:a16="http://schemas.microsoft.com/office/drawing/2014/main" id="{047EAAFC-14DB-5954-8ED4-55CC3E6721CF}"/>
              </a:ext>
            </a:extLst>
          </p:cNvPr>
          <p:cNvSpPr>
            <a:spLocks noGrp="1"/>
          </p:cNvSpPr>
          <p:nvPr>
            <p:ph type="pic" sz="quarter" idx="18"/>
          </p:nvPr>
        </p:nvSpPr>
        <p:spPr>
          <a:xfrm>
            <a:off x="8122919" y="2874038"/>
            <a:ext cx="3589656" cy="3501950"/>
          </a:xfrm>
          <a:solidFill>
            <a:schemeClr val="bg1">
              <a:lumMod val="95000"/>
            </a:schemeClr>
          </a:solidFill>
        </p:spPr>
        <p:txBody>
          <a:bodyPr/>
          <a:lstStyle/>
          <a:p>
            <a:endParaRPr lang="en-GB" dirty="0"/>
          </a:p>
        </p:txBody>
      </p:sp>
      <p:sp>
        <p:nvSpPr>
          <p:cNvPr id="13" name="Content Placeholder 11">
            <a:extLst>
              <a:ext uri="{FF2B5EF4-FFF2-40B4-BE49-F238E27FC236}">
                <a16:creationId xmlns:a16="http://schemas.microsoft.com/office/drawing/2014/main" id="{B4EF5FC2-BA97-E15B-BAF2-BF7E145F9AEB}"/>
              </a:ext>
            </a:extLst>
          </p:cNvPr>
          <p:cNvSpPr>
            <a:spLocks noGrp="1"/>
          </p:cNvSpPr>
          <p:nvPr>
            <p:ph sz="quarter" idx="19"/>
          </p:nvPr>
        </p:nvSpPr>
        <p:spPr>
          <a:xfrm>
            <a:off x="5005705" y="476250"/>
            <a:ext cx="3223895" cy="21386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42202092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ase study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757B3-CD05-1201-C30E-684FFD3BDB9D}"/>
              </a:ext>
            </a:extLst>
          </p:cNvPr>
          <p:cNvSpPr>
            <a:spLocks noGrp="1"/>
          </p:cNvSpPr>
          <p:nvPr>
            <p:ph type="title"/>
          </p:nvPr>
        </p:nvSpPr>
        <p:spPr>
          <a:xfrm>
            <a:off x="479425" y="476250"/>
            <a:ext cx="4046855" cy="2138680"/>
          </a:xfrm>
        </p:spPr>
        <p:txBody>
          <a:bodyPr anchor="t" anchorCtr="0"/>
          <a:lstStyle>
            <a:lvl1pPr>
              <a:defRPr cap="none" baseline="0"/>
            </a:lvl1pPr>
          </a:lstStyle>
          <a:p>
            <a:r>
              <a:rPr lang="en-US" dirty="0"/>
              <a:t>Click to edit Master title style</a:t>
            </a:r>
            <a:endParaRPr lang="en-GB" dirty="0"/>
          </a:p>
        </p:txBody>
      </p:sp>
      <p:sp>
        <p:nvSpPr>
          <p:cNvPr id="3" name="Date Placeholder 2">
            <a:extLst>
              <a:ext uri="{FF2B5EF4-FFF2-40B4-BE49-F238E27FC236}">
                <a16:creationId xmlns:a16="http://schemas.microsoft.com/office/drawing/2014/main" id="{83950F1E-AFDA-BC1A-39DD-2C07E13B6A1C}"/>
              </a:ext>
            </a:extLst>
          </p:cNvPr>
          <p:cNvSpPr>
            <a:spLocks noGrp="1"/>
          </p:cNvSpPr>
          <p:nvPr>
            <p:ph type="dt" sz="half" idx="10"/>
          </p:nvPr>
        </p:nvSpPr>
        <p:spPr>
          <a:xfrm>
            <a:off x="0" y="7424985"/>
            <a:ext cx="2743200" cy="365125"/>
          </a:xfrm>
          <a:prstGeom prst="rect">
            <a:avLst/>
          </a:prstGeom>
        </p:spPr>
        <p:txBody>
          <a:bodyPr vert="horz" lIns="0" tIns="0" rIns="0" bIns="0" rtlCol="0" anchor="t" anchorCtr="0">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September 2023</a:t>
            </a:r>
            <a:endParaRPr lang="en-GB"/>
          </a:p>
        </p:txBody>
      </p:sp>
      <p:sp>
        <p:nvSpPr>
          <p:cNvPr id="4" name="Footer Placeholder 3">
            <a:extLst>
              <a:ext uri="{FF2B5EF4-FFF2-40B4-BE49-F238E27FC236}">
                <a16:creationId xmlns:a16="http://schemas.microsoft.com/office/drawing/2014/main" id="{7111F0F6-02EF-0844-D14B-F7D5A5FE7CB0}"/>
              </a:ext>
            </a:extLst>
          </p:cNvPr>
          <p:cNvSpPr>
            <a:spLocks noGrp="1"/>
          </p:cNvSpPr>
          <p:nvPr>
            <p:ph type="ftr" sz="quarter" idx="11"/>
          </p:nvPr>
        </p:nvSpPr>
        <p:spPr/>
        <p:txBody>
          <a:bodyPr/>
          <a:lstStyle/>
          <a:p>
            <a:r>
              <a:rPr lang="en-GB"/>
              <a:t>Private &amp; confidential</a:t>
            </a:r>
            <a:endParaRPr lang="en-GB" dirty="0"/>
          </a:p>
        </p:txBody>
      </p:sp>
      <p:sp>
        <p:nvSpPr>
          <p:cNvPr id="5" name="Slide Number Placeholder 4">
            <a:extLst>
              <a:ext uri="{FF2B5EF4-FFF2-40B4-BE49-F238E27FC236}">
                <a16:creationId xmlns:a16="http://schemas.microsoft.com/office/drawing/2014/main" id="{7B2740B7-5897-F616-0E13-5E9D61A4EFC4}"/>
              </a:ext>
            </a:extLst>
          </p:cNvPr>
          <p:cNvSpPr>
            <a:spLocks noGrp="1"/>
          </p:cNvSpPr>
          <p:nvPr>
            <p:ph type="sldNum" sz="quarter" idx="12"/>
          </p:nvPr>
        </p:nvSpPr>
        <p:spPr/>
        <p:txBody>
          <a:bodyPr/>
          <a:lstStyle/>
          <a:p>
            <a:fld id="{C57EC9A4-B98A-45F3-8020-152340DC5255}" type="slidenum">
              <a:rPr lang="en-GB" smtClean="0"/>
              <a:pPr/>
              <a:t>‹#›</a:t>
            </a:fld>
            <a:endParaRPr lang="en-GB"/>
          </a:p>
        </p:txBody>
      </p:sp>
      <p:sp>
        <p:nvSpPr>
          <p:cNvPr id="9" name="Content Placeholder 11">
            <a:extLst>
              <a:ext uri="{FF2B5EF4-FFF2-40B4-BE49-F238E27FC236}">
                <a16:creationId xmlns:a16="http://schemas.microsoft.com/office/drawing/2014/main" id="{B4ADD3E3-1537-A8CF-621A-47F508CE49AC}"/>
              </a:ext>
            </a:extLst>
          </p:cNvPr>
          <p:cNvSpPr>
            <a:spLocks noGrp="1"/>
          </p:cNvSpPr>
          <p:nvPr>
            <p:ph sz="quarter" idx="14"/>
          </p:nvPr>
        </p:nvSpPr>
        <p:spPr>
          <a:xfrm>
            <a:off x="8488680" y="476250"/>
            <a:ext cx="3223895" cy="21386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Picture Placeholder 8">
            <a:extLst>
              <a:ext uri="{FF2B5EF4-FFF2-40B4-BE49-F238E27FC236}">
                <a16:creationId xmlns:a16="http://schemas.microsoft.com/office/drawing/2014/main" id="{561EACA5-FAEC-F95F-5069-14E6DF8072A3}"/>
              </a:ext>
            </a:extLst>
          </p:cNvPr>
          <p:cNvSpPr>
            <a:spLocks noGrp="1"/>
          </p:cNvSpPr>
          <p:nvPr>
            <p:ph type="pic" sz="quarter" idx="17"/>
          </p:nvPr>
        </p:nvSpPr>
        <p:spPr>
          <a:xfrm>
            <a:off x="5001906" y="3340810"/>
            <a:ext cx="3223894" cy="3015544"/>
          </a:xfrm>
          <a:solidFill>
            <a:schemeClr val="bg1">
              <a:lumMod val="95000"/>
            </a:schemeClr>
          </a:solidFill>
        </p:spPr>
        <p:txBody>
          <a:bodyPr/>
          <a:lstStyle/>
          <a:p>
            <a:endParaRPr lang="en-GB" dirty="0"/>
          </a:p>
        </p:txBody>
      </p:sp>
      <p:sp>
        <p:nvSpPr>
          <p:cNvPr id="12" name="Picture Placeholder 8">
            <a:extLst>
              <a:ext uri="{FF2B5EF4-FFF2-40B4-BE49-F238E27FC236}">
                <a16:creationId xmlns:a16="http://schemas.microsoft.com/office/drawing/2014/main" id="{047EAAFC-14DB-5954-8ED4-55CC3E6721CF}"/>
              </a:ext>
            </a:extLst>
          </p:cNvPr>
          <p:cNvSpPr>
            <a:spLocks noGrp="1"/>
          </p:cNvSpPr>
          <p:nvPr>
            <p:ph type="pic" sz="quarter" idx="18"/>
          </p:nvPr>
        </p:nvSpPr>
        <p:spPr>
          <a:xfrm>
            <a:off x="8488680" y="3340810"/>
            <a:ext cx="3223896" cy="3015544"/>
          </a:xfrm>
          <a:solidFill>
            <a:schemeClr val="bg1">
              <a:lumMod val="95000"/>
            </a:schemeClr>
          </a:solidFill>
        </p:spPr>
        <p:txBody>
          <a:bodyPr/>
          <a:lstStyle/>
          <a:p>
            <a:endParaRPr lang="en-GB" dirty="0"/>
          </a:p>
        </p:txBody>
      </p:sp>
      <p:sp>
        <p:nvSpPr>
          <p:cNvPr id="13" name="Content Placeholder 11">
            <a:extLst>
              <a:ext uri="{FF2B5EF4-FFF2-40B4-BE49-F238E27FC236}">
                <a16:creationId xmlns:a16="http://schemas.microsoft.com/office/drawing/2014/main" id="{B4EF5FC2-BA97-E15B-BAF2-BF7E145F9AEB}"/>
              </a:ext>
            </a:extLst>
          </p:cNvPr>
          <p:cNvSpPr>
            <a:spLocks noGrp="1"/>
          </p:cNvSpPr>
          <p:nvPr>
            <p:ph sz="quarter" idx="19"/>
          </p:nvPr>
        </p:nvSpPr>
        <p:spPr>
          <a:xfrm>
            <a:off x="5005705" y="476250"/>
            <a:ext cx="3220095" cy="21386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559221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Full bleed image and text">
    <p:spTree>
      <p:nvGrpSpPr>
        <p:cNvPr id="1" name=""/>
        <p:cNvGrpSpPr/>
        <p:nvPr/>
      </p:nvGrpSpPr>
      <p:grpSpPr>
        <a:xfrm>
          <a:off x="0" y="0"/>
          <a:ext cx="0" cy="0"/>
          <a:chOff x="0" y="0"/>
          <a:chExt cx="0" cy="0"/>
        </a:xfrm>
      </p:grpSpPr>
      <p:pic>
        <p:nvPicPr>
          <p:cNvPr id="10" name="Picture 9" descr="A picture containing building, composite material, street, outdoor&#10;&#10;Description automatically generated">
            <a:extLst>
              <a:ext uri="{FF2B5EF4-FFF2-40B4-BE49-F238E27FC236}">
                <a16:creationId xmlns:a16="http://schemas.microsoft.com/office/drawing/2014/main" id="{13E2FB27-5B3B-2CE6-0E75-1290570D94B0}"/>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7187" cy="6858000"/>
          </a:xfrm>
          <a:prstGeom prst="rect">
            <a:avLst/>
          </a:prstGeom>
        </p:spPr>
      </p:pic>
      <p:pic>
        <p:nvPicPr>
          <p:cNvPr id="12" name="Picture 11" descr="A picture containing purple, violet, blue, electric blue&#10;&#10;Description automatically generated">
            <a:extLst>
              <a:ext uri="{FF2B5EF4-FFF2-40B4-BE49-F238E27FC236}">
                <a16:creationId xmlns:a16="http://schemas.microsoft.com/office/drawing/2014/main" id="{D155166F-E15F-A1A9-3364-6AD98D4A661B}"/>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187" y="0"/>
            <a:ext cx="7874262" cy="6858000"/>
          </a:xfrm>
          <a:prstGeom prst="rect">
            <a:avLst/>
          </a:prstGeom>
        </p:spPr>
      </p:pic>
      <p:sp>
        <p:nvSpPr>
          <p:cNvPr id="2" name="Title 1">
            <a:extLst>
              <a:ext uri="{FF2B5EF4-FFF2-40B4-BE49-F238E27FC236}">
                <a16:creationId xmlns:a16="http://schemas.microsoft.com/office/drawing/2014/main" id="{41B5F783-8A7A-9840-F9DB-0F9A1666DCEB}"/>
              </a:ext>
            </a:extLst>
          </p:cNvPr>
          <p:cNvSpPr>
            <a:spLocks noGrp="1"/>
          </p:cNvSpPr>
          <p:nvPr>
            <p:ph type="title"/>
          </p:nvPr>
        </p:nvSpPr>
        <p:spPr>
          <a:xfrm>
            <a:off x="479425" y="476250"/>
            <a:ext cx="6632576" cy="919163"/>
          </a:xfrm>
        </p:spPr>
        <p:txBody>
          <a:bodyPr/>
          <a:lstStyle>
            <a:lvl1pPr>
              <a:defRPr sz="3500">
                <a:solidFill>
                  <a:srgbClr val="C4DCE7"/>
                </a:solidFill>
              </a:defRPr>
            </a:lvl1p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9EBCCC45-BCB6-2271-D0AB-C0847B8CD7F2}"/>
              </a:ext>
            </a:extLst>
          </p:cNvPr>
          <p:cNvSpPr>
            <a:spLocks noGrp="1"/>
          </p:cNvSpPr>
          <p:nvPr>
            <p:ph idx="1"/>
          </p:nvPr>
        </p:nvSpPr>
        <p:spPr>
          <a:xfrm>
            <a:off x="479425" y="1763486"/>
            <a:ext cx="6632575" cy="4612073"/>
          </a:xfrm>
        </p:spPr>
        <p:txBody>
          <a:bodyPr/>
          <a:lstStyle>
            <a:lvl1pPr>
              <a:buClr>
                <a:srgbClr val="C4DCE7"/>
              </a:buClr>
              <a:defRPr>
                <a:solidFill>
                  <a:srgbClr val="C4DCE7"/>
                </a:solidFill>
              </a:defRPr>
            </a:lvl1pPr>
            <a:lvl2pPr>
              <a:buClr>
                <a:srgbClr val="C4DCE7"/>
              </a:buClr>
              <a:defRPr>
                <a:solidFill>
                  <a:srgbClr val="C4DCE7"/>
                </a:solidFill>
              </a:defRPr>
            </a:lvl2pPr>
            <a:lvl3pPr>
              <a:buClr>
                <a:srgbClr val="C4DCE7"/>
              </a:buClr>
              <a:defRPr>
                <a:solidFill>
                  <a:srgbClr val="C4DCE7"/>
                </a:solidFill>
              </a:defRPr>
            </a:lvl3pPr>
            <a:lvl4pPr>
              <a:buClr>
                <a:srgbClr val="C4DCE7"/>
              </a:buClr>
              <a:defRPr>
                <a:solidFill>
                  <a:srgbClr val="C4DCE7"/>
                </a:solidFill>
              </a:defRPr>
            </a:lvl4pPr>
            <a:lvl5pPr>
              <a:buClr>
                <a:srgbClr val="C4DCE7"/>
              </a:buClr>
              <a:defRPr>
                <a:solidFill>
                  <a:srgbClr val="C4DCE7"/>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F7843C6D-BF32-1EAE-9043-0FCB446599D8}"/>
              </a:ext>
            </a:extLst>
          </p:cNvPr>
          <p:cNvSpPr>
            <a:spLocks noGrp="1"/>
          </p:cNvSpPr>
          <p:nvPr>
            <p:ph type="ftr" sz="quarter" idx="11"/>
          </p:nvPr>
        </p:nvSpPr>
        <p:spPr/>
        <p:txBody>
          <a:bodyPr/>
          <a:lstStyle>
            <a:lvl1pPr>
              <a:defRPr>
                <a:solidFill>
                  <a:srgbClr val="C4DCE7"/>
                </a:solidFill>
              </a:defRPr>
            </a:lvl1pPr>
          </a:lstStyle>
          <a:p>
            <a:r>
              <a:rPr lang="en-GB"/>
              <a:t>Private &amp; confidential</a:t>
            </a:r>
            <a:endParaRPr lang="en-GB" dirty="0"/>
          </a:p>
        </p:txBody>
      </p:sp>
      <p:sp>
        <p:nvSpPr>
          <p:cNvPr id="6" name="Slide Number Placeholder 5">
            <a:extLst>
              <a:ext uri="{FF2B5EF4-FFF2-40B4-BE49-F238E27FC236}">
                <a16:creationId xmlns:a16="http://schemas.microsoft.com/office/drawing/2014/main" id="{060124BC-4FB3-BD56-4CDB-D41A127A9471}"/>
              </a:ext>
            </a:extLst>
          </p:cNvPr>
          <p:cNvSpPr>
            <a:spLocks noGrp="1"/>
          </p:cNvSpPr>
          <p:nvPr>
            <p:ph type="sldNum" sz="quarter" idx="12"/>
          </p:nvPr>
        </p:nvSpPr>
        <p:spPr/>
        <p:txBody>
          <a:bodyPr/>
          <a:lstStyle>
            <a:lvl1pPr>
              <a:defRPr>
                <a:solidFill>
                  <a:srgbClr val="C4DCE7"/>
                </a:solidFill>
              </a:defRPr>
            </a:lvl1pPr>
          </a:lstStyle>
          <a:p>
            <a:fld id="{C57EC9A4-B98A-45F3-8020-152340DC5255}" type="slidenum">
              <a:rPr lang="en-GB" smtClean="0"/>
              <a:pPr/>
              <a:t>‹#›</a:t>
            </a:fld>
            <a:endParaRPr lang="en-GB" dirty="0"/>
          </a:p>
        </p:txBody>
      </p:sp>
      <p:sp>
        <p:nvSpPr>
          <p:cNvPr id="4" name="TextBox 3">
            <a:extLst>
              <a:ext uri="{FF2B5EF4-FFF2-40B4-BE49-F238E27FC236}">
                <a16:creationId xmlns:a16="http://schemas.microsoft.com/office/drawing/2014/main" id="{F3E0AFC4-E7EA-88BD-DBB0-72379ABE6EDE}"/>
              </a:ext>
            </a:extLst>
          </p:cNvPr>
          <p:cNvSpPr txBox="1"/>
          <p:nvPr userDrawn="1"/>
        </p:nvSpPr>
        <p:spPr>
          <a:xfrm>
            <a:off x="479425" y="6496685"/>
            <a:ext cx="751205" cy="230832"/>
          </a:xfrm>
          <a:prstGeom prst="rect">
            <a:avLst/>
          </a:prstGeom>
          <a:noFill/>
        </p:spPr>
        <p:txBody>
          <a:bodyPr wrap="square" lIns="0" tIns="0" rIns="0" bIns="0" rtlCol="0">
            <a:noAutofit/>
          </a:bodyPr>
          <a:lstStyle/>
          <a:p>
            <a:pPr marR="0" algn="l" rtl="0"/>
            <a:r>
              <a:rPr lang="en-GB" sz="900" b="0" i="0" u="none" strike="noStrike" baseline="0" dirty="0" err="1">
                <a:solidFill>
                  <a:srgbClr val="C4DCE7"/>
                </a:solidFill>
                <a:latin typeface="Arial" panose="020B0604020202020204" pitchFamily="34" charset="0"/>
              </a:rPr>
              <a:t>AtkinsRéalis</a:t>
            </a:r>
            <a:r>
              <a:rPr lang="en-GB" sz="900" b="0" i="0" u="none" strike="noStrike" baseline="0" dirty="0">
                <a:solidFill>
                  <a:srgbClr val="C4DCE7"/>
                </a:solidFill>
                <a:latin typeface="Arial" panose="020B0604020202020204" pitchFamily="34" charset="0"/>
              </a:rPr>
              <a:t>  </a:t>
            </a:r>
          </a:p>
        </p:txBody>
      </p:sp>
      <p:pic>
        <p:nvPicPr>
          <p:cNvPr id="8" name="Picture 7">
            <a:extLst>
              <a:ext uri="{FF2B5EF4-FFF2-40B4-BE49-F238E27FC236}">
                <a16:creationId xmlns:a16="http://schemas.microsoft.com/office/drawing/2014/main" id="{E4D814BC-E3E5-279C-6418-6D8289F85A9A}"/>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713458" y="6436168"/>
            <a:ext cx="247990" cy="169919"/>
          </a:xfrm>
          <a:prstGeom prst="rect">
            <a:avLst/>
          </a:prstGeom>
        </p:spPr>
      </p:pic>
    </p:spTree>
    <p:extLst>
      <p:ext uri="{BB962C8B-B14F-4D97-AF65-F5344CB8AC3E}">
        <p14:creationId xmlns:p14="http://schemas.microsoft.com/office/powerpoint/2010/main" val="209299468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ase study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09013-5046-72FD-35A2-05B37BB9035E}"/>
              </a:ext>
            </a:extLst>
          </p:cNvPr>
          <p:cNvSpPr>
            <a:spLocks noGrp="1"/>
          </p:cNvSpPr>
          <p:nvPr>
            <p:ph type="title"/>
          </p:nvPr>
        </p:nvSpPr>
        <p:spPr/>
        <p:txBody>
          <a:bodyPr/>
          <a:lstStyle/>
          <a:p>
            <a:r>
              <a:rPr lang="en-US" dirty="0"/>
              <a:t>Click to edit Master title style</a:t>
            </a:r>
            <a:endParaRPr lang="en-GB" dirty="0"/>
          </a:p>
        </p:txBody>
      </p:sp>
      <p:sp>
        <p:nvSpPr>
          <p:cNvPr id="3" name="Date Placeholder 2">
            <a:extLst>
              <a:ext uri="{FF2B5EF4-FFF2-40B4-BE49-F238E27FC236}">
                <a16:creationId xmlns:a16="http://schemas.microsoft.com/office/drawing/2014/main" id="{3895C919-F58E-B27B-2F08-7D63BC6CD7F9}"/>
              </a:ext>
            </a:extLst>
          </p:cNvPr>
          <p:cNvSpPr>
            <a:spLocks noGrp="1"/>
          </p:cNvSpPr>
          <p:nvPr>
            <p:ph type="dt" sz="half" idx="10"/>
          </p:nvPr>
        </p:nvSpPr>
        <p:spPr>
          <a:xfrm>
            <a:off x="0" y="7424985"/>
            <a:ext cx="2743200" cy="365125"/>
          </a:xfrm>
          <a:prstGeom prst="rect">
            <a:avLst/>
          </a:prstGeom>
        </p:spPr>
        <p:txBody>
          <a:bodyPr vert="horz" lIns="0" tIns="0" rIns="0" bIns="0" rtlCol="0" anchor="t" anchorCtr="0">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September 2023</a:t>
            </a:r>
            <a:endParaRPr lang="en-GB"/>
          </a:p>
        </p:txBody>
      </p:sp>
      <p:sp>
        <p:nvSpPr>
          <p:cNvPr id="4" name="Footer Placeholder 3">
            <a:extLst>
              <a:ext uri="{FF2B5EF4-FFF2-40B4-BE49-F238E27FC236}">
                <a16:creationId xmlns:a16="http://schemas.microsoft.com/office/drawing/2014/main" id="{E89EA58F-280A-4816-B650-37BADDD5E33A}"/>
              </a:ext>
            </a:extLst>
          </p:cNvPr>
          <p:cNvSpPr>
            <a:spLocks noGrp="1"/>
          </p:cNvSpPr>
          <p:nvPr>
            <p:ph type="ftr" sz="quarter" idx="11"/>
          </p:nvPr>
        </p:nvSpPr>
        <p:spPr/>
        <p:txBody>
          <a:bodyPr/>
          <a:lstStyle/>
          <a:p>
            <a:r>
              <a:rPr lang="en-GB"/>
              <a:t>Private &amp; confidential</a:t>
            </a:r>
            <a:endParaRPr lang="en-GB" dirty="0"/>
          </a:p>
        </p:txBody>
      </p:sp>
      <p:sp>
        <p:nvSpPr>
          <p:cNvPr id="5" name="Slide Number Placeholder 4">
            <a:extLst>
              <a:ext uri="{FF2B5EF4-FFF2-40B4-BE49-F238E27FC236}">
                <a16:creationId xmlns:a16="http://schemas.microsoft.com/office/drawing/2014/main" id="{EB86FB05-C69E-9CDD-FF41-CF4F08EDFFD5}"/>
              </a:ext>
            </a:extLst>
          </p:cNvPr>
          <p:cNvSpPr>
            <a:spLocks noGrp="1"/>
          </p:cNvSpPr>
          <p:nvPr>
            <p:ph type="sldNum" sz="quarter" idx="12"/>
          </p:nvPr>
        </p:nvSpPr>
        <p:spPr/>
        <p:txBody>
          <a:bodyPr/>
          <a:lstStyle/>
          <a:p>
            <a:fld id="{C57EC9A4-B98A-45F3-8020-152340DC5255}" type="slidenum">
              <a:rPr lang="en-GB" smtClean="0"/>
              <a:pPr/>
              <a:t>‹#›</a:t>
            </a:fld>
            <a:endParaRPr lang="en-GB"/>
          </a:p>
        </p:txBody>
      </p:sp>
      <p:sp>
        <p:nvSpPr>
          <p:cNvPr id="7" name="Text Placeholder 6">
            <a:extLst>
              <a:ext uri="{FF2B5EF4-FFF2-40B4-BE49-F238E27FC236}">
                <a16:creationId xmlns:a16="http://schemas.microsoft.com/office/drawing/2014/main" id="{BFE7D3C2-2058-56B4-30D9-F0C640C7FC20}"/>
              </a:ext>
            </a:extLst>
          </p:cNvPr>
          <p:cNvSpPr>
            <a:spLocks noGrp="1"/>
          </p:cNvSpPr>
          <p:nvPr>
            <p:ph type="body" sz="quarter" idx="13"/>
          </p:nvPr>
        </p:nvSpPr>
        <p:spPr>
          <a:xfrm>
            <a:off x="479426" y="1527174"/>
            <a:ext cx="3457446" cy="1354921"/>
          </a:xfrm>
        </p:spPr>
        <p:txBody>
          <a:bodyPr/>
          <a:lstStyle>
            <a:lvl1pPr marL="0" indent="0">
              <a:spcAft>
                <a:spcPts val="1000"/>
              </a:spcAft>
              <a:buNone/>
              <a:defRPr sz="1300" b="1" cap="all" baseline="0"/>
            </a:lvl1pPr>
            <a:lvl2pPr marL="0" indent="0">
              <a:buNone/>
              <a:defRPr sz="1300"/>
            </a:lvl2pPr>
            <a:lvl3pPr marL="266700" indent="-266700">
              <a:defRPr sz="1300"/>
            </a:lvl3pPr>
            <a:lvl4pPr marL="531813" indent="-265113">
              <a:defRPr sz="1300"/>
            </a:lvl4pPr>
            <a:lvl5pPr marL="809625" indent="-277813">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ext Placeholder 6">
            <a:extLst>
              <a:ext uri="{FF2B5EF4-FFF2-40B4-BE49-F238E27FC236}">
                <a16:creationId xmlns:a16="http://schemas.microsoft.com/office/drawing/2014/main" id="{F4498C32-EBF2-91D1-D658-4D0C365B5369}"/>
              </a:ext>
            </a:extLst>
          </p:cNvPr>
          <p:cNvSpPr>
            <a:spLocks noGrp="1"/>
          </p:cNvSpPr>
          <p:nvPr>
            <p:ph type="body" sz="quarter" idx="14"/>
          </p:nvPr>
        </p:nvSpPr>
        <p:spPr>
          <a:xfrm>
            <a:off x="4367277" y="1527174"/>
            <a:ext cx="3457446" cy="1354921"/>
          </a:xfrm>
        </p:spPr>
        <p:txBody>
          <a:bodyPr/>
          <a:lstStyle>
            <a:lvl1pPr marL="0" indent="0">
              <a:spcAft>
                <a:spcPts val="1000"/>
              </a:spcAft>
              <a:buNone/>
              <a:defRPr sz="1300" b="1" cap="all" baseline="0"/>
            </a:lvl1pPr>
            <a:lvl2pPr marL="0" indent="0">
              <a:buNone/>
              <a:defRPr sz="1300"/>
            </a:lvl2pPr>
            <a:lvl3pPr marL="266700" indent="-266700">
              <a:defRPr sz="1300"/>
            </a:lvl3pPr>
            <a:lvl4pPr marL="531813" indent="-265113">
              <a:defRPr sz="1300"/>
            </a:lvl4pPr>
            <a:lvl5pPr marL="809625" indent="-277813">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ext Placeholder 6">
            <a:extLst>
              <a:ext uri="{FF2B5EF4-FFF2-40B4-BE49-F238E27FC236}">
                <a16:creationId xmlns:a16="http://schemas.microsoft.com/office/drawing/2014/main" id="{0F5E10EB-435B-CE7F-D594-3B18BCB4BED0}"/>
              </a:ext>
            </a:extLst>
          </p:cNvPr>
          <p:cNvSpPr>
            <a:spLocks noGrp="1"/>
          </p:cNvSpPr>
          <p:nvPr>
            <p:ph type="body" sz="quarter" idx="15"/>
          </p:nvPr>
        </p:nvSpPr>
        <p:spPr>
          <a:xfrm>
            <a:off x="8255127" y="1527173"/>
            <a:ext cx="3457446" cy="1354921"/>
          </a:xfrm>
        </p:spPr>
        <p:txBody>
          <a:bodyPr/>
          <a:lstStyle>
            <a:lvl1pPr marL="0" indent="0">
              <a:spcAft>
                <a:spcPts val="1000"/>
              </a:spcAft>
              <a:buNone/>
              <a:defRPr sz="1300" b="1" cap="all" baseline="0"/>
            </a:lvl1pPr>
            <a:lvl2pPr marL="0" indent="0">
              <a:buNone/>
              <a:defRPr sz="1300"/>
            </a:lvl2pPr>
            <a:lvl3pPr marL="266700" indent="-266700">
              <a:defRPr sz="1300"/>
            </a:lvl3pPr>
            <a:lvl4pPr marL="531813" indent="-265113">
              <a:defRPr sz="1300"/>
            </a:lvl4pPr>
            <a:lvl5pPr marL="809625" indent="-277813">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Picture Placeholder 10">
            <a:extLst>
              <a:ext uri="{FF2B5EF4-FFF2-40B4-BE49-F238E27FC236}">
                <a16:creationId xmlns:a16="http://schemas.microsoft.com/office/drawing/2014/main" id="{F4DCE0EB-0320-FF8E-75EF-A68A457C181D}"/>
              </a:ext>
            </a:extLst>
          </p:cNvPr>
          <p:cNvSpPr>
            <a:spLocks noGrp="1"/>
          </p:cNvSpPr>
          <p:nvPr>
            <p:ph type="pic" sz="quarter" idx="16"/>
          </p:nvPr>
        </p:nvSpPr>
        <p:spPr>
          <a:xfrm>
            <a:off x="479425" y="3159889"/>
            <a:ext cx="3457575" cy="3221861"/>
          </a:xfrm>
          <a:solidFill>
            <a:schemeClr val="bg1">
              <a:lumMod val="95000"/>
            </a:schemeClr>
          </a:solidFill>
        </p:spPr>
        <p:txBody>
          <a:bodyPr/>
          <a:lstStyle/>
          <a:p>
            <a:endParaRPr lang="en-GB"/>
          </a:p>
        </p:txBody>
      </p:sp>
      <p:sp>
        <p:nvSpPr>
          <p:cNvPr id="12" name="Picture Placeholder 10">
            <a:extLst>
              <a:ext uri="{FF2B5EF4-FFF2-40B4-BE49-F238E27FC236}">
                <a16:creationId xmlns:a16="http://schemas.microsoft.com/office/drawing/2014/main" id="{7D94419B-5E17-DC9A-4CAC-9DA885490111}"/>
              </a:ext>
            </a:extLst>
          </p:cNvPr>
          <p:cNvSpPr>
            <a:spLocks noGrp="1"/>
          </p:cNvSpPr>
          <p:nvPr>
            <p:ph type="pic" sz="quarter" idx="17"/>
          </p:nvPr>
        </p:nvSpPr>
        <p:spPr>
          <a:xfrm>
            <a:off x="4367148" y="3159889"/>
            <a:ext cx="3457575" cy="3221861"/>
          </a:xfrm>
          <a:solidFill>
            <a:schemeClr val="bg1">
              <a:lumMod val="95000"/>
            </a:schemeClr>
          </a:solidFill>
        </p:spPr>
        <p:txBody>
          <a:bodyPr/>
          <a:lstStyle/>
          <a:p>
            <a:endParaRPr lang="en-GB"/>
          </a:p>
        </p:txBody>
      </p:sp>
      <p:sp>
        <p:nvSpPr>
          <p:cNvPr id="13" name="Picture Placeholder 10">
            <a:extLst>
              <a:ext uri="{FF2B5EF4-FFF2-40B4-BE49-F238E27FC236}">
                <a16:creationId xmlns:a16="http://schemas.microsoft.com/office/drawing/2014/main" id="{7F36D618-51C6-FED1-5BFF-A6F49953102A}"/>
              </a:ext>
            </a:extLst>
          </p:cNvPr>
          <p:cNvSpPr>
            <a:spLocks noGrp="1"/>
          </p:cNvSpPr>
          <p:nvPr>
            <p:ph type="pic" sz="quarter" idx="18"/>
          </p:nvPr>
        </p:nvSpPr>
        <p:spPr>
          <a:xfrm>
            <a:off x="8255062" y="3159889"/>
            <a:ext cx="3457575" cy="3221861"/>
          </a:xfrm>
          <a:solidFill>
            <a:schemeClr val="bg1">
              <a:lumMod val="95000"/>
            </a:schemeClr>
          </a:solidFill>
        </p:spPr>
        <p:txBody>
          <a:bodyPr/>
          <a:lstStyle/>
          <a:p>
            <a:endParaRPr lang="en-GB"/>
          </a:p>
        </p:txBody>
      </p:sp>
    </p:spTree>
    <p:extLst>
      <p:ext uri="{BB962C8B-B14F-4D97-AF65-F5344CB8AC3E}">
        <p14:creationId xmlns:p14="http://schemas.microsoft.com/office/powerpoint/2010/main" val="386513221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Key statistic">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320D63F3-7BB9-2482-A64B-4154995000EA}"/>
              </a:ext>
            </a:extLst>
          </p:cNvPr>
          <p:cNvSpPr>
            <a:spLocks noGrp="1"/>
          </p:cNvSpPr>
          <p:nvPr>
            <p:ph type="pic" sz="quarter" idx="15"/>
          </p:nvPr>
        </p:nvSpPr>
        <p:spPr>
          <a:xfrm>
            <a:off x="6096000" y="0"/>
            <a:ext cx="6096000" cy="6858000"/>
          </a:xfrm>
          <a:solidFill>
            <a:schemeClr val="bg1">
              <a:lumMod val="95000"/>
            </a:schemeClr>
          </a:solidFill>
        </p:spPr>
        <p:txBody>
          <a:bodyPr/>
          <a:lstStyle>
            <a:lvl1pPr>
              <a:defRPr>
                <a:solidFill>
                  <a:srgbClr val="192D38"/>
                </a:solidFill>
              </a:defRPr>
            </a:lvl1pPr>
          </a:lstStyle>
          <a:p>
            <a:endParaRPr lang="en-GB" dirty="0"/>
          </a:p>
        </p:txBody>
      </p:sp>
      <p:sp>
        <p:nvSpPr>
          <p:cNvPr id="2" name="Title 1">
            <a:extLst>
              <a:ext uri="{FF2B5EF4-FFF2-40B4-BE49-F238E27FC236}">
                <a16:creationId xmlns:a16="http://schemas.microsoft.com/office/drawing/2014/main" id="{BD7757B3-CD05-1201-C30E-684FFD3BDB9D}"/>
              </a:ext>
            </a:extLst>
          </p:cNvPr>
          <p:cNvSpPr>
            <a:spLocks noGrp="1"/>
          </p:cNvSpPr>
          <p:nvPr>
            <p:ph type="title" hasCustomPrompt="1"/>
          </p:nvPr>
        </p:nvSpPr>
        <p:spPr>
          <a:xfrm>
            <a:off x="479423" y="4486656"/>
            <a:ext cx="4824095" cy="2006220"/>
          </a:xfrm>
        </p:spPr>
        <p:txBody>
          <a:bodyPr anchor="b" anchorCtr="0"/>
          <a:lstStyle>
            <a:lvl1pPr>
              <a:defRPr sz="11500" cap="none" baseline="0"/>
            </a:lvl1pPr>
          </a:lstStyle>
          <a:p>
            <a:r>
              <a:rPr lang="en-US" dirty="0"/>
              <a:t>###</a:t>
            </a:r>
            <a:endParaRPr lang="en-GB" dirty="0"/>
          </a:p>
        </p:txBody>
      </p:sp>
      <p:sp>
        <p:nvSpPr>
          <p:cNvPr id="3" name="Date Placeholder 2">
            <a:extLst>
              <a:ext uri="{FF2B5EF4-FFF2-40B4-BE49-F238E27FC236}">
                <a16:creationId xmlns:a16="http://schemas.microsoft.com/office/drawing/2014/main" id="{83950F1E-AFDA-BC1A-39DD-2C07E13B6A1C}"/>
              </a:ext>
            </a:extLst>
          </p:cNvPr>
          <p:cNvSpPr>
            <a:spLocks noGrp="1"/>
          </p:cNvSpPr>
          <p:nvPr>
            <p:ph type="dt" sz="half" idx="10"/>
          </p:nvPr>
        </p:nvSpPr>
        <p:spPr>
          <a:xfrm>
            <a:off x="0" y="7424985"/>
            <a:ext cx="2743200" cy="365125"/>
          </a:xfrm>
          <a:prstGeom prst="rect">
            <a:avLst/>
          </a:prstGeom>
        </p:spPr>
        <p:txBody>
          <a:bodyPr vert="horz" lIns="0" tIns="0" rIns="0" bIns="0" rtlCol="0" anchor="t" anchorCtr="0">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September 2023</a:t>
            </a:r>
            <a:endParaRPr lang="en-GB"/>
          </a:p>
        </p:txBody>
      </p:sp>
      <p:sp>
        <p:nvSpPr>
          <p:cNvPr id="4" name="Footer Placeholder 3">
            <a:extLst>
              <a:ext uri="{FF2B5EF4-FFF2-40B4-BE49-F238E27FC236}">
                <a16:creationId xmlns:a16="http://schemas.microsoft.com/office/drawing/2014/main" id="{7111F0F6-02EF-0844-D14B-F7D5A5FE7CB0}"/>
              </a:ext>
            </a:extLst>
          </p:cNvPr>
          <p:cNvSpPr>
            <a:spLocks noGrp="1"/>
          </p:cNvSpPr>
          <p:nvPr>
            <p:ph type="ftr" sz="quarter" idx="11"/>
          </p:nvPr>
        </p:nvSpPr>
        <p:spPr/>
        <p:txBody>
          <a:bodyPr/>
          <a:lstStyle/>
          <a:p>
            <a:r>
              <a:rPr lang="en-GB"/>
              <a:t>Private &amp; confidential</a:t>
            </a:r>
            <a:endParaRPr lang="en-GB" dirty="0"/>
          </a:p>
        </p:txBody>
      </p:sp>
      <p:sp>
        <p:nvSpPr>
          <p:cNvPr id="5" name="Slide Number Placeholder 4">
            <a:extLst>
              <a:ext uri="{FF2B5EF4-FFF2-40B4-BE49-F238E27FC236}">
                <a16:creationId xmlns:a16="http://schemas.microsoft.com/office/drawing/2014/main" id="{7B2740B7-5897-F616-0E13-5E9D61A4EFC4}"/>
              </a:ext>
            </a:extLst>
          </p:cNvPr>
          <p:cNvSpPr>
            <a:spLocks noGrp="1"/>
          </p:cNvSpPr>
          <p:nvPr>
            <p:ph type="sldNum" sz="quarter" idx="12"/>
          </p:nvPr>
        </p:nvSpPr>
        <p:spPr/>
        <p:txBody>
          <a:bodyPr/>
          <a:lstStyle/>
          <a:p>
            <a:fld id="{C57EC9A4-B98A-45F3-8020-152340DC5255}" type="slidenum">
              <a:rPr lang="en-GB" smtClean="0"/>
              <a:pPr/>
              <a:t>‹#›</a:t>
            </a:fld>
            <a:endParaRPr lang="en-GB"/>
          </a:p>
        </p:txBody>
      </p:sp>
      <p:sp>
        <p:nvSpPr>
          <p:cNvPr id="9" name="Content Placeholder 11">
            <a:extLst>
              <a:ext uri="{FF2B5EF4-FFF2-40B4-BE49-F238E27FC236}">
                <a16:creationId xmlns:a16="http://schemas.microsoft.com/office/drawing/2014/main" id="{B4ADD3E3-1537-A8CF-621A-47F508CE49AC}"/>
              </a:ext>
            </a:extLst>
          </p:cNvPr>
          <p:cNvSpPr>
            <a:spLocks noGrp="1"/>
          </p:cNvSpPr>
          <p:nvPr>
            <p:ph sz="quarter" idx="14"/>
          </p:nvPr>
        </p:nvSpPr>
        <p:spPr>
          <a:xfrm>
            <a:off x="479425" y="476250"/>
            <a:ext cx="4824095" cy="378180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65979777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Large title and 2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7CC76-A1AB-7C39-7142-38F8DAFFEF39}"/>
              </a:ext>
            </a:extLst>
          </p:cNvPr>
          <p:cNvSpPr>
            <a:spLocks noGrp="1"/>
          </p:cNvSpPr>
          <p:nvPr>
            <p:ph type="title"/>
          </p:nvPr>
        </p:nvSpPr>
        <p:spPr>
          <a:xfrm>
            <a:off x="479425" y="417830"/>
            <a:ext cx="7216776" cy="1944370"/>
          </a:xfrm>
        </p:spPr>
        <p:txBody>
          <a:bodyPr/>
          <a:lstStyle>
            <a:lvl1pPr>
              <a:defRPr sz="7200" b="0" cap="all" baseline="0"/>
            </a:lvl1pPr>
          </a:lstStyle>
          <a:p>
            <a:r>
              <a:rPr lang="en-US" dirty="0"/>
              <a:t>Click to edit Master title style</a:t>
            </a:r>
            <a:endParaRPr lang="en-GB" dirty="0"/>
          </a:p>
        </p:txBody>
      </p:sp>
      <p:sp>
        <p:nvSpPr>
          <p:cNvPr id="3" name="Date Placeholder 2">
            <a:extLst>
              <a:ext uri="{FF2B5EF4-FFF2-40B4-BE49-F238E27FC236}">
                <a16:creationId xmlns:a16="http://schemas.microsoft.com/office/drawing/2014/main" id="{913E5D6D-6D1E-3E5C-3583-DB04EC06B183}"/>
              </a:ext>
            </a:extLst>
          </p:cNvPr>
          <p:cNvSpPr>
            <a:spLocks noGrp="1"/>
          </p:cNvSpPr>
          <p:nvPr>
            <p:ph type="dt" sz="half" idx="10"/>
          </p:nvPr>
        </p:nvSpPr>
        <p:spPr>
          <a:xfrm>
            <a:off x="0" y="7424985"/>
            <a:ext cx="2743200" cy="365125"/>
          </a:xfrm>
          <a:prstGeom prst="rect">
            <a:avLst/>
          </a:prstGeom>
        </p:spPr>
        <p:txBody>
          <a:bodyPr vert="horz" lIns="0" tIns="0" rIns="0" bIns="0" rtlCol="0" anchor="t" anchorCtr="0">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September 2023</a:t>
            </a:r>
            <a:endParaRPr lang="en-GB"/>
          </a:p>
        </p:txBody>
      </p:sp>
      <p:sp>
        <p:nvSpPr>
          <p:cNvPr id="4" name="Footer Placeholder 3">
            <a:extLst>
              <a:ext uri="{FF2B5EF4-FFF2-40B4-BE49-F238E27FC236}">
                <a16:creationId xmlns:a16="http://schemas.microsoft.com/office/drawing/2014/main" id="{0C2C3418-3B1E-F348-53F5-35A81D9D1F0B}"/>
              </a:ext>
            </a:extLst>
          </p:cNvPr>
          <p:cNvSpPr>
            <a:spLocks noGrp="1"/>
          </p:cNvSpPr>
          <p:nvPr>
            <p:ph type="ftr" sz="quarter" idx="11"/>
          </p:nvPr>
        </p:nvSpPr>
        <p:spPr/>
        <p:txBody>
          <a:bodyPr/>
          <a:lstStyle/>
          <a:p>
            <a:r>
              <a:rPr lang="en-GB"/>
              <a:t>Private &amp; confidential</a:t>
            </a:r>
            <a:endParaRPr lang="en-GB" dirty="0"/>
          </a:p>
        </p:txBody>
      </p:sp>
      <p:sp>
        <p:nvSpPr>
          <p:cNvPr id="5" name="Slide Number Placeholder 4">
            <a:extLst>
              <a:ext uri="{FF2B5EF4-FFF2-40B4-BE49-F238E27FC236}">
                <a16:creationId xmlns:a16="http://schemas.microsoft.com/office/drawing/2014/main" id="{068224BC-FFE0-E143-DAE2-944472452E6F}"/>
              </a:ext>
            </a:extLst>
          </p:cNvPr>
          <p:cNvSpPr>
            <a:spLocks noGrp="1"/>
          </p:cNvSpPr>
          <p:nvPr>
            <p:ph type="sldNum" sz="quarter" idx="12"/>
          </p:nvPr>
        </p:nvSpPr>
        <p:spPr/>
        <p:txBody>
          <a:bodyPr/>
          <a:lstStyle/>
          <a:p>
            <a:fld id="{C57EC9A4-B98A-45F3-8020-152340DC5255}" type="slidenum">
              <a:rPr lang="en-GB" smtClean="0"/>
              <a:pPr/>
              <a:t>‹#›</a:t>
            </a:fld>
            <a:endParaRPr lang="en-GB"/>
          </a:p>
        </p:txBody>
      </p:sp>
      <p:sp>
        <p:nvSpPr>
          <p:cNvPr id="8" name="Content Placeholder 7">
            <a:extLst>
              <a:ext uri="{FF2B5EF4-FFF2-40B4-BE49-F238E27FC236}">
                <a16:creationId xmlns:a16="http://schemas.microsoft.com/office/drawing/2014/main" id="{082FCE34-A391-17F9-E8E4-54389A6186DF}"/>
              </a:ext>
            </a:extLst>
          </p:cNvPr>
          <p:cNvSpPr>
            <a:spLocks noGrp="1"/>
          </p:cNvSpPr>
          <p:nvPr>
            <p:ph sz="quarter" idx="13"/>
          </p:nvPr>
        </p:nvSpPr>
        <p:spPr>
          <a:xfrm>
            <a:off x="7970838" y="476250"/>
            <a:ext cx="3741737" cy="59055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4014656C-1F44-3630-CB82-A6C2A548630B}"/>
              </a:ext>
            </a:extLst>
          </p:cNvPr>
          <p:cNvSpPr>
            <a:spLocks noGrp="1"/>
          </p:cNvSpPr>
          <p:nvPr>
            <p:ph type="body" sz="quarter" idx="14"/>
          </p:nvPr>
        </p:nvSpPr>
        <p:spPr>
          <a:xfrm>
            <a:off x="479425" y="4206875"/>
            <a:ext cx="5616575" cy="2174875"/>
          </a:xfrm>
        </p:spPr>
        <p:txBody>
          <a:bodyPr/>
          <a:lstStyle>
            <a:lvl1pPr>
              <a:defRPr sz="2400"/>
            </a:lvl1pPr>
            <a:lvl2pPr>
              <a:defRPr sz="2000"/>
            </a:lvl2pPr>
            <a:lvl3pPr>
              <a:defRPr sz="20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35912066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Small title and 2 tex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FFB3AF9-ABDE-DD72-0EB1-BC28036A8B3A}"/>
              </a:ext>
            </a:extLst>
          </p:cNvPr>
          <p:cNvSpPr/>
          <p:nvPr userDrawn="1"/>
        </p:nvSpPr>
        <p:spPr>
          <a:xfrm>
            <a:off x="609600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7D63C9D8-5592-F7A2-42FB-C4B47B83D983}"/>
              </a:ext>
            </a:extLst>
          </p:cNvPr>
          <p:cNvSpPr>
            <a:spLocks noGrp="1"/>
          </p:cNvSpPr>
          <p:nvPr>
            <p:ph type="title"/>
          </p:nvPr>
        </p:nvSpPr>
        <p:spPr>
          <a:xfrm>
            <a:off x="479425" y="417830"/>
            <a:ext cx="5433696" cy="1121410"/>
          </a:xfrm>
        </p:spPr>
        <p:txBody>
          <a:bodyPr/>
          <a:lstStyle/>
          <a:p>
            <a:r>
              <a:rPr lang="en-US" dirty="0"/>
              <a:t>Click to edit Master title style</a:t>
            </a:r>
            <a:endParaRPr lang="en-GB" dirty="0"/>
          </a:p>
        </p:txBody>
      </p:sp>
      <p:sp>
        <p:nvSpPr>
          <p:cNvPr id="3" name="Date Placeholder 2">
            <a:extLst>
              <a:ext uri="{FF2B5EF4-FFF2-40B4-BE49-F238E27FC236}">
                <a16:creationId xmlns:a16="http://schemas.microsoft.com/office/drawing/2014/main" id="{2D4984AC-D163-FA8C-E84D-9553BA901058}"/>
              </a:ext>
            </a:extLst>
          </p:cNvPr>
          <p:cNvSpPr>
            <a:spLocks noGrp="1"/>
          </p:cNvSpPr>
          <p:nvPr>
            <p:ph type="dt" sz="half" idx="10"/>
          </p:nvPr>
        </p:nvSpPr>
        <p:spPr>
          <a:xfrm>
            <a:off x="0" y="7424985"/>
            <a:ext cx="2743200" cy="365125"/>
          </a:xfrm>
          <a:prstGeom prst="rect">
            <a:avLst/>
          </a:prstGeom>
        </p:spPr>
        <p:txBody>
          <a:bodyPr vert="horz" lIns="0" tIns="0" rIns="0" bIns="0" rtlCol="0" anchor="t" anchorCtr="0">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September 2023</a:t>
            </a:r>
            <a:endParaRPr lang="en-GB"/>
          </a:p>
        </p:txBody>
      </p:sp>
      <p:sp>
        <p:nvSpPr>
          <p:cNvPr id="4" name="Footer Placeholder 3">
            <a:extLst>
              <a:ext uri="{FF2B5EF4-FFF2-40B4-BE49-F238E27FC236}">
                <a16:creationId xmlns:a16="http://schemas.microsoft.com/office/drawing/2014/main" id="{B811016B-3263-4742-41EF-C5A01E73ADAA}"/>
              </a:ext>
            </a:extLst>
          </p:cNvPr>
          <p:cNvSpPr>
            <a:spLocks noGrp="1"/>
          </p:cNvSpPr>
          <p:nvPr>
            <p:ph type="ftr" sz="quarter" idx="11"/>
          </p:nvPr>
        </p:nvSpPr>
        <p:spPr/>
        <p:txBody>
          <a:bodyPr/>
          <a:lstStyle/>
          <a:p>
            <a:r>
              <a:rPr lang="en-GB"/>
              <a:t>Private &amp; confidential</a:t>
            </a:r>
            <a:endParaRPr lang="en-GB" dirty="0"/>
          </a:p>
        </p:txBody>
      </p:sp>
      <p:sp>
        <p:nvSpPr>
          <p:cNvPr id="5" name="Slide Number Placeholder 4">
            <a:extLst>
              <a:ext uri="{FF2B5EF4-FFF2-40B4-BE49-F238E27FC236}">
                <a16:creationId xmlns:a16="http://schemas.microsoft.com/office/drawing/2014/main" id="{FC48DC53-FA99-E301-BFFA-94C23100E3A6}"/>
              </a:ext>
            </a:extLst>
          </p:cNvPr>
          <p:cNvSpPr>
            <a:spLocks noGrp="1"/>
          </p:cNvSpPr>
          <p:nvPr>
            <p:ph type="sldNum" sz="quarter" idx="12"/>
          </p:nvPr>
        </p:nvSpPr>
        <p:spPr/>
        <p:txBody>
          <a:bodyPr/>
          <a:lstStyle/>
          <a:p>
            <a:fld id="{C57EC9A4-B98A-45F3-8020-152340DC5255}" type="slidenum">
              <a:rPr lang="en-GB" smtClean="0"/>
              <a:pPr/>
              <a:t>‹#›</a:t>
            </a:fld>
            <a:endParaRPr lang="en-GB"/>
          </a:p>
        </p:txBody>
      </p:sp>
      <p:sp>
        <p:nvSpPr>
          <p:cNvPr id="8" name="Text Placeholder 7">
            <a:extLst>
              <a:ext uri="{FF2B5EF4-FFF2-40B4-BE49-F238E27FC236}">
                <a16:creationId xmlns:a16="http://schemas.microsoft.com/office/drawing/2014/main" id="{68B86BCE-18E0-64C7-64F4-388247AEAEB3}"/>
              </a:ext>
            </a:extLst>
          </p:cNvPr>
          <p:cNvSpPr>
            <a:spLocks noGrp="1"/>
          </p:cNvSpPr>
          <p:nvPr>
            <p:ph type="body" sz="quarter" idx="13"/>
          </p:nvPr>
        </p:nvSpPr>
        <p:spPr>
          <a:xfrm>
            <a:off x="479425" y="1798638"/>
            <a:ext cx="4046538" cy="4064000"/>
          </a:xfrm>
        </p:spPr>
        <p:txBody>
          <a:bodyPr anchor="b" anchorCtr="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13481335-7451-5571-9031-5D0669444B1D}"/>
              </a:ext>
            </a:extLst>
          </p:cNvPr>
          <p:cNvSpPr>
            <a:spLocks noGrp="1"/>
          </p:cNvSpPr>
          <p:nvPr>
            <p:ph sz="quarter" idx="14"/>
          </p:nvPr>
        </p:nvSpPr>
        <p:spPr>
          <a:xfrm>
            <a:off x="6614159" y="476250"/>
            <a:ext cx="5098415" cy="5905500"/>
          </a:xfrm>
        </p:spPr>
        <p:txBody>
          <a:bodyPr/>
          <a:lstStyle>
            <a:lvl1pPr>
              <a:defRPr>
                <a:solidFill>
                  <a:srgbClr val="192D38"/>
                </a:solidFill>
              </a:defRPr>
            </a:lvl1pPr>
            <a:lvl2pPr>
              <a:defRPr>
                <a:solidFill>
                  <a:srgbClr val="192D38"/>
                </a:solidFill>
              </a:defRPr>
            </a:lvl2pPr>
            <a:lvl3pPr>
              <a:defRPr>
                <a:solidFill>
                  <a:srgbClr val="192D38"/>
                </a:solidFill>
              </a:defRPr>
            </a:lvl3pPr>
            <a:lvl4pPr>
              <a:defRPr>
                <a:solidFill>
                  <a:srgbClr val="192D38"/>
                </a:solidFill>
              </a:defRPr>
            </a:lvl4pPr>
            <a:lvl5pPr>
              <a:defRPr>
                <a:solidFill>
                  <a:srgbClr val="192D3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42874355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Iconography">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FFB3AF9-ABDE-DD72-0EB1-BC28036A8B3A}"/>
              </a:ext>
            </a:extLst>
          </p:cNvPr>
          <p:cNvSpPr/>
          <p:nvPr userDrawn="1"/>
        </p:nvSpPr>
        <p:spPr>
          <a:xfrm>
            <a:off x="6096000" y="0"/>
            <a:ext cx="6096000" cy="6858000"/>
          </a:xfrm>
          <a:prstGeom prst="rect">
            <a:avLst/>
          </a:prstGeom>
          <a:solidFill>
            <a:srgbClr val="192D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Date Placeholder 2">
            <a:extLst>
              <a:ext uri="{FF2B5EF4-FFF2-40B4-BE49-F238E27FC236}">
                <a16:creationId xmlns:a16="http://schemas.microsoft.com/office/drawing/2014/main" id="{2D4984AC-D163-FA8C-E84D-9553BA901058}"/>
              </a:ext>
            </a:extLst>
          </p:cNvPr>
          <p:cNvSpPr>
            <a:spLocks noGrp="1"/>
          </p:cNvSpPr>
          <p:nvPr>
            <p:ph type="dt" sz="half" idx="10"/>
          </p:nvPr>
        </p:nvSpPr>
        <p:spPr>
          <a:xfrm>
            <a:off x="0" y="7424985"/>
            <a:ext cx="2743200" cy="365125"/>
          </a:xfrm>
          <a:prstGeom prst="rect">
            <a:avLst/>
          </a:prstGeom>
        </p:spPr>
        <p:txBody>
          <a:bodyPr vert="horz" lIns="0" tIns="0" rIns="0" bIns="0" rtlCol="0" anchor="t" anchorCtr="0">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September 2023</a:t>
            </a:r>
            <a:endParaRPr lang="en-GB"/>
          </a:p>
        </p:txBody>
      </p:sp>
      <p:sp>
        <p:nvSpPr>
          <p:cNvPr id="4" name="Footer Placeholder 3">
            <a:extLst>
              <a:ext uri="{FF2B5EF4-FFF2-40B4-BE49-F238E27FC236}">
                <a16:creationId xmlns:a16="http://schemas.microsoft.com/office/drawing/2014/main" id="{B811016B-3263-4742-41EF-C5A01E73ADAA}"/>
              </a:ext>
            </a:extLst>
          </p:cNvPr>
          <p:cNvSpPr>
            <a:spLocks noGrp="1"/>
          </p:cNvSpPr>
          <p:nvPr>
            <p:ph type="ftr" sz="quarter" idx="11"/>
          </p:nvPr>
        </p:nvSpPr>
        <p:spPr/>
        <p:txBody>
          <a:bodyPr/>
          <a:lstStyle/>
          <a:p>
            <a:r>
              <a:rPr lang="en-GB"/>
              <a:t>Private &amp; confidential</a:t>
            </a:r>
            <a:endParaRPr lang="en-GB" dirty="0"/>
          </a:p>
        </p:txBody>
      </p:sp>
      <p:sp>
        <p:nvSpPr>
          <p:cNvPr id="5" name="Slide Number Placeholder 4">
            <a:extLst>
              <a:ext uri="{FF2B5EF4-FFF2-40B4-BE49-F238E27FC236}">
                <a16:creationId xmlns:a16="http://schemas.microsoft.com/office/drawing/2014/main" id="{FC48DC53-FA99-E301-BFFA-94C23100E3A6}"/>
              </a:ext>
            </a:extLst>
          </p:cNvPr>
          <p:cNvSpPr>
            <a:spLocks noGrp="1"/>
          </p:cNvSpPr>
          <p:nvPr>
            <p:ph type="sldNum" sz="quarter" idx="12"/>
          </p:nvPr>
        </p:nvSpPr>
        <p:spPr/>
        <p:txBody>
          <a:bodyPr/>
          <a:lstStyle/>
          <a:p>
            <a:fld id="{C57EC9A4-B98A-45F3-8020-152340DC5255}" type="slidenum">
              <a:rPr lang="en-GB" smtClean="0"/>
              <a:pPr/>
              <a:t>‹#›</a:t>
            </a:fld>
            <a:endParaRPr lang="en-GB"/>
          </a:p>
        </p:txBody>
      </p:sp>
      <p:sp>
        <p:nvSpPr>
          <p:cNvPr id="8" name="Text Placeholder 7">
            <a:extLst>
              <a:ext uri="{FF2B5EF4-FFF2-40B4-BE49-F238E27FC236}">
                <a16:creationId xmlns:a16="http://schemas.microsoft.com/office/drawing/2014/main" id="{68B86BCE-18E0-64C7-64F4-388247AEAEB3}"/>
              </a:ext>
            </a:extLst>
          </p:cNvPr>
          <p:cNvSpPr>
            <a:spLocks noGrp="1"/>
          </p:cNvSpPr>
          <p:nvPr>
            <p:ph type="body" sz="quarter" idx="13"/>
          </p:nvPr>
        </p:nvSpPr>
        <p:spPr>
          <a:xfrm>
            <a:off x="479424" y="1798638"/>
            <a:ext cx="4793615" cy="4064000"/>
          </a:xfrm>
        </p:spPr>
        <p:txBody>
          <a:bodyPr anchor="b" anchorCtr="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Title 5">
            <a:extLst>
              <a:ext uri="{FF2B5EF4-FFF2-40B4-BE49-F238E27FC236}">
                <a16:creationId xmlns:a16="http://schemas.microsoft.com/office/drawing/2014/main" id="{78D01B14-7F80-0D87-A3A1-9B176DE0E56D}"/>
              </a:ext>
            </a:extLst>
          </p:cNvPr>
          <p:cNvSpPr>
            <a:spLocks noGrp="1"/>
          </p:cNvSpPr>
          <p:nvPr>
            <p:ph type="title"/>
          </p:nvPr>
        </p:nvSpPr>
        <p:spPr>
          <a:xfrm>
            <a:off x="479424" y="476250"/>
            <a:ext cx="4793615" cy="1189673"/>
          </a:xfrm>
        </p:spPr>
        <p:txBody>
          <a:bodyPr/>
          <a:lstStyle/>
          <a:p>
            <a:r>
              <a:rPr lang="en-US"/>
              <a:t>Click to edit Master title style</a:t>
            </a:r>
            <a:endParaRPr lang="en-GB"/>
          </a:p>
        </p:txBody>
      </p:sp>
    </p:spTree>
    <p:extLst>
      <p:ext uri="{BB962C8B-B14F-4D97-AF65-F5344CB8AC3E}">
        <p14:creationId xmlns:p14="http://schemas.microsoft.com/office/powerpoint/2010/main" val="321351471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eam profil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F4DCE0EB-0320-FF8E-75EF-A68A457C181D}"/>
              </a:ext>
            </a:extLst>
          </p:cNvPr>
          <p:cNvSpPr>
            <a:spLocks noGrp="1"/>
          </p:cNvSpPr>
          <p:nvPr>
            <p:ph type="pic" sz="quarter" idx="16"/>
          </p:nvPr>
        </p:nvSpPr>
        <p:spPr>
          <a:xfrm>
            <a:off x="488347" y="1574930"/>
            <a:ext cx="1611668" cy="1587671"/>
          </a:xfrm>
          <a:solidFill>
            <a:schemeClr val="bg1">
              <a:lumMod val="95000"/>
            </a:schemeClr>
          </a:solidFill>
        </p:spPr>
        <p:txBody>
          <a:bodyPr/>
          <a:lstStyle>
            <a:lvl1pPr>
              <a:defRPr>
                <a:solidFill>
                  <a:srgbClr val="192D38"/>
                </a:solidFill>
              </a:defRPr>
            </a:lvl1pPr>
          </a:lstStyle>
          <a:p>
            <a:endParaRPr lang="en-GB"/>
          </a:p>
        </p:txBody>
      </p:sp>
      <p:sp>
        <p:nvSpPr>
          <p:cNvPr id="2" name="Title 1">
            <a:extLst>
              <a:ext uri="{FF2B5EF4-FFF2-40B4-BE49-F238E27FC236}">
                <a16:creationId xmlns:a16="http://schemas.microsoft.com/office/drawing/2014/main" id="{AB309013-5046-72FD-35A2-05B37BB9035E}"/>
              </a:ext>
            </a:extLst>
          </p:cNvPr>
          <p:cNvSpPr>
            <a:spLocks noGrp="1"/>
          </p:cNvSpPr>
          <p:nvPr>
            <p:ph type="title"/>
          </p:nvPr>
        </p:nvSpPr>
        <p:spPr/>
        <p:txBody>
          <a:bodyPr/>
          <a:lstStyle/>
          <a:p>
            <a:r>
              <a:rPr lang="en-US" dirty="0"/>
              <a:t>Click to edit Master title style</a:t>
            </a:r>
            <a:endParaRPr lang="en-GB" dirty="0"/>
          </a:p>
        </p:txBody>
      </p:sp>
      <p:sp>
        <p:nvSpPr>
          <p:cNvPr id="3" name="Date Placeholder 2">
            <a:extLst>
              <a:ext uri="{FF2B5EF4-FFF2-40B4-BE49-F238E27FC236}">
                <a16:creationId xmlns:a16="http://schemas.microsoft.com/office/drawing/2014/main" id="{3895C919-F58E-B27B-2F08-7D63BC6CD7F9}"/>
              </a:ext>
            </a:extLst>
          </p:cNvPr>
          <p:cNvSpPr>
            <a:spLocks noGrp="1"/>
          </p:cNvSpPr>
          <p:nvPr>
            <p:ph type="dt" sz="half" idx="10"/>
          </p:nvPr>
        </p:nvSpPr>
        <p:spPr>
          <a:xfrm>
            <a:off x="0" y="7424985"/>
            <a:ext cx="2743200" cy="365125"/>
          </a:xfrm>
          <a:prstGeom prst="rect">
            <a:avLst/>
          </a:prstGeom>
        </p:spPr>
        <p:txBody>
          <a:bodyPr vert="horz" lIns="0" tIns="0" rIns="0" bIns="0" rtlCol="0" anchor="t" anchorCtr="0">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September 2023</a:t>
            </a:r>
            <a:endParaRPr lang="en-GB"/>
          </a:p>
        </p:txBody>
      </p:sp>
      <p:sp>
        <p:nvSpPr>
          <p:cNvPr id="4" name="Footer Placeholder 3">
            <a:extLst>
              <a:ext uri="{FF2B5EF4-FFF2-40B4-BE49-F238E27FC236}">
                <a16:creationId xmlns:a16="http://schemas.microsoft.com/office/drawing/2014/main" id="{E89EA58F-280A-4816-B650-37BADDD5E33A}"/>
              </a:ext>
            </a:extLst>
          </p:cNvPr>
          <p:cNvSpPr>
            <a:spLocks noGrp="1"/>
          </p:cNvSpPr>
          <p:nvPr>
            <p:ph type="ftr" sz="quarter" idx="11"/>
          </p:nvPr>
        </p:nvSpPr>
        <p:spPr/>
        <p:txBody>
          <a:bodyPr/>
          <a:lstStyle/>
          <a:p>
            <a:r>
              <a:rPr lang="en-GB"/>
              <a:t>Private &amp; confidential</a:t>
            </a:r>
            <a:endParaRPr lang="en-GB" dirty="0"/>
          </a:p>
        </p:txBody>
      </p:sp>
      <p:sp>
        <p:nvSpPr>
          <p:cNvPr id="5" name="Slide Number Placeholder 4">
            <a:extLst>
              <a:ext uri="{FF2B5EF4-FFF2-40B4-BE49-F238E27FC236}">
                <a16:creationId xmlns:a16="http://schemas.microsoft.com/office/drawing/2014/main" id="{EB86FB05-C69E-9CDD-FF41-CF4F08EDFFD5}"/>
              </a:ext>
            </a:extLst>
          </p:cNvPr>
          <p:cNvSpPr>
            <a:spLocks noGrp="1"/>
          </p:cNvSpPr>
          <p:nvPr>
            <p:ph type="sldNum" sz="quarter" idx="12"/>
          </p:nvPr>
        </p:nvSpPr>
        <p:spPr/>
        <p:txBody>
          <a:bodyPr/>
          <a:lstStyle/>
          <a:p>
            <a:fld id="{C57EC9A4-B98A-45F3-8020-152340DC5255}" type="slidenum">
              <a:rPr lang="en-GB" smtClean="0"/>
              <a:pPr/>
              <a:t>‹#›</a:t>
            </a:fld>
            <a:endParaRPr lang="en-GB"/>
          </a:p>
        </p:txBody>
      </p:sp>
      <p:sp>
        <p:nvSpPr>
          <p:cNvPr id="25" name="Picture Placeholder 10">
            <a:extLst>
              <a:ext uri="{FF2B5EF4-FFF2-40B4-BE49-F238E27FC236}">
                <a16:creationId xmlns:a16="http://schemas.microsoft.com/office/drawing/2014/main" id="{EC78E32F-2654-1D3E-2254-012DA8084A69}"/>
              </a:ext>
            </a:extLst>
          </p:cNvPr>
          <p:cNvSpPr>
            <a:spLocks noGrp="1"/>
          </p:cNvSpPr>
          <p:nvPr>
            <p:ph type="pic" sz="quarter" idx="17"/>
          </p:nvPr>
        </p:nvSpPr>
        <p:spPr>
          <a:xfrm>
            <a:off x="2908613" y="1574930"/>
            <a:ext cx="1611668" cy="1587671"/>
          </a:xfrm>
          <a:solidFill>
            <a:schemeClr val="bg1">
              <a:lumMod val="95000"/>
            </a:schemeClr>
          </a:solidFill>
        </p:spPr>
        <p:txBody>
          <a:bodyPr/>
          <a:lstStyle>
            <a:lvl1pPr>
              <a:defRPr>
                <a:solidFill>
                  <a:srgbClr val="192D38"/>
                </a:solidFill>
              </a:defRPr>
            </a:lvl1pPr>
          </a:lstStyle>
          <a:p>
            <a:endParaRPr lang="en-GB"/>
          </a:p>
        </p:txBody>
      </p:sp>
      <p:sp>
        <p:nvSpPr>
          <p:cNvPr id="26" name="Picture Placeholder 10">
            <a:extLst>
              <a:ext uri="{FF2B5EF4-FFF2-40B4-BE49-F238E27FC236}">
                <a16:creationId xmlns:a16="http://schemas.microsoft.com/office/drawing/2014/main" id="{A7C33995-00DE-1EF6-C8DB-4DD17FD50B20}"/>
              </a:ext>
            </a:extLst>
          </p:cNvPr>
          <p:cNvSpPr>
            <a:spLocks noGrp="1"/>
          </p:cNvSpPr>
          <p:nvPr>
            <p:ph type="pic" sz="quarter" idx="18"/>
          </p:nvPr>
        </p:nvSpPr>
        <p:spPr>
          <a:xfrm>
            <a:off x="5328879" y="1574930"/>
            <a:ext cx="1611668" cy="1587671"/>
          </a:xfrm>
          <a:solidFill>
            <a:schemeClr val="bg1">
              <a:lumMod val="95000"/>
            </a:schemeClr>
          </a:solidFill>
        </p:spPr>
        <p:txBody>
          <a:bodyPr/>
          <a:lstStyle>
            <a:lvl1pPr>
              <a:defRPr>
                <a:solidFill>
                  <a:srgbClr val="192D38"/>
                </a:solidFill>
              </a:defRPr>
            </a:lvl1pPr>
          </a:lstStyle>
          <a:p>
            <a:endParaRPr lang="en-GB"/>
          </a:p>
        </p:txBody>
      </p:sp>
      <p:sp>
        <p:nvSpPr>
          <p:cNvPr id="27" name="Picture Placeholder 10">
            <a:extLst>
              <a:ext uri="{FF2B5EF4-FFF2-40B4-BE49-F238E27FC236}">
                <a16:creationId xmlns:a16="http://schemas.microsoft.com/office/drawing/2014/main" id="{407AD469-CE96-D4E6-D376-22A94F5CA857}"/>
              </a:ext>
            </a:extLst>
          </p:cNvPr>
          <p:cNvSpPr>
            <a:spLocks noGrp="1"/>
          </p:cNvSpPr>
          <p:nvPr>
            <p:ph type="pic" sz="quarter" idx="19"/>
          </p:nvPr>
        </p:nvSpPr>
        <p:spPr>
          <a:xfrm>
            <a:off x="7694394" y="1574930"/>
            <a:ext cx="1611668" cy="1587671"/>
          </a:xfrm>
          <a:solidFill>
            <a:schemeClr val="bg1">
              <a:lumMod val="95000"/>
            </a:schemeClr>
          </a:solidFill>
        </p:spPr>
        <p:txBody>
          <a:bodyPr/>
          <a:lstStyle>
            <a:lvl1pPr>
              <a:defRPr>
                <a:solidFill>
                  <a:srgbClr val="192D38"/>
                </a:solidFill>
              </a:defRPr>
            </a:lvl1pPr>
          </a:lstStyle>
          <a:p>
            <a:endParaRPr lang="en-GB"/>
          </a:p>
        </p:txBody>
      </p:sp>
      <p:sp>
        <p:nvSpPr>
          <p:cNvPr id="28" name="Picture Placeholder 10">
            <a:extLst>
              <a:ext uri="{FF2B5EF4-FFF2-40B4-BE49-F238E27FC236}">
                <a16:creationId xmlns:a16="http://schemas.microsoft.com/office/drawing/2014/main" id="{6F93452A-A60F-A8F8-D9E5-0B1ED95B19D2}"/>
              </a:ext>
            </a:extLst>
          </p:cNvPr>
          <p:cNvSpPr>
            <a:spLocks noGrp="1"/>
          </p:cNvSpPr>
          <p:nvPr>
            <p:ph type="pic" sz="quarter" idx="20"/>
          </p:nvPr>
        </p:nvSpPr>
        <p:spPr>
          <a:xfrm>
            <a:off x="10091985" y="1574930"/>
            <a:ext cx="1611668" cy="1587671"/>
          </a:xfrm>
          <a:solidFill>
            <a:schemeClr val="bg1">
              <a:lumMod val="95000"/>
            </a:schemeClr>
          </a:solidFill>
        </p:spPr>
        <p:txBody>
          <a:bodyPr/>
          <a:lstStyle>
            <a:lvl1pPr>
              <a:defRPr>
                <a:solidFill>
                  <a:srgbClr val="192D38"/>
                </a:solidFill>
              </a:defRPr>
            </a:lvl1pPr>
          </a:lstStyle>
          <a:p>
            <a:endParaRPr lang="en-GB"/>
          </a:p>
        </p:txBody>
      </p:sp>
      <p:sp>
        <p:nvSpPr>
          <p:cNvPr id="30" name="Text Placeholder 6">
            <a:extLst>
              <a:ext uri="{FF2B5EF4-FFF2-40B4-BE49-F238E27FC236}">
                <a16:creationId xmlns:a16="http://schemas.microsoft.com/office/drawing/2014/main" id="{2291629D-7990-498E-05A8-BD7960326A82}"/>
              </a:ext>
            </a:extLst>
          </p:cNvPr>
          <p:cNvSpPr>
            <a:spLocks noGrp="1"/>
          </p:cNvSpPr>
          <p:nvPr>
            <p:ph type="body" sz="quarter" idx="13"/>
          </p:nvPr>
        </p:nvSpPr>
        <p:spPr>
          <a:xfrm>
            <a:off x="479426" y="3429001"/>
            <a:ext cx="1611668" cy="2952750"/>
          </a:xfrm>
        </p:spPr>
        <p:txBody>
          <a:bodyPr/>
          <a:lstStyle>
            <a:lvl1pPr marL="0" indent="0">
              <a:spcAft>
                <a:spcPts val="1000"/>
              </a:spcAft>
              <a:buNone/>
              <a:defRPr sz="1300" b="1" cap="all" baseline="0"/>
            </a:lvl1pPr>
            <a:lvl2pPr marL="0" indent="0">
              <a:buNone/>
              <a:defRPr sz="1300"/>
            </a:lvl2pPr>
            <a:lvl3pPr marL="266700" indent="-266700">
              <a:defRPr sz="1300"/>
            </a:lvl3pPr>
            <a:lvl4pPr marL="531813" indent="-265113">
              <a:defRPr sz="1300"/>
            </a:lvl4pPr>
            <a:lvl5pPr marL="809625" indent="-277813">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1" name="Text Placeholder 6">
            <a:extLst>
              <a:ext uri="{FF2B5EF4-FFF2-40B4-BE49-F238E27FC236}">
                <a16:creationId xmlns:a16="http://schemas.microsoft.com/office/drawing/2014/main" id="{50CB3F38-3A02-62B3-0E56-764DAD4EC8A3}"/>
              </a:ext>
            </a:extLst>
          </p:cNvPr>
          <p:cNvSpPr>
            <a:spLocks noGrp="1"/>
          </p:cNvSpPr>
          <p:nvPr>
            <p:ph type="body" sz="quarter" idx="21"/>
          </p:nvPr>
        </p:nvSpPr>
        <p:spPr>
          <a:xfrm>
            <a:off x="2908613" y="3429001"/>
            <a:ext cx="1611668" cy="2952750"/>
          </a:xfrm>
        </p:spPr>
        <p:txBody>
          <a:bodyPr/>
          <a:lstStyle>
            <a:lvl1pPr marL="0" indent="0">
              <a:spcAft>
                <a:spcPts val="1000"/>
              </a:spcAft>
              <a:buNone/>
              <a:defRPr sz="1300" b="1" cap="all" baseline="0"/>
            </a:lvl1pPr>
            <a:lvl2pPr marL="0" indent="0">
              <a:buNone/>
              <a:defRPr sz="1300"/>
            </a:lvl2pPr>
            <a:lvl3pPr marL="266700" indent="-266700">
              <a:defRPr sz="1300"/>
            </a:lvl3pPr>
            <a:lvl4pPr marL="531813" indent="-265113">
              <a:defRPr sz="1300"/>
            </a:lvl4pPr>
            <a:lvl5pPr marL="809625" indent="-277813">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2" name="Text Placeholder 6">
            <a:extLst>
              <a:ext uri="{FF2B5EF4-FFF2-40B4-BE49-F238E27FC236}">
                <a16:creationId xmlns:a16="http://schemas.microsoft.com/office/drawing/2014/main" id="{EBCBAC48-3B33-986D-E813-4E30537145F1}"/>
              </a:ext>
            </a:extLst>
          </p:cNvPr>
          <p:cNvSpPr>
            <a:spLocks noGrp="1"/>
          </p:cNvSpPr>
          <p:nvPr>
            <p:ph type="body" sz="quarter" idx="22"/>
          </p:nvPr>
        </p:nvSpPr>
        <p:spPr>
          <a:xfrm>
            <a:off x="5328879" y="3429001"/>
            <a:ext cx="1611668" cy="2952750"/>
          </a:xfrm>
        </p:spPr>
        <p:txBody>
          <a:bodyPr/>
          <a:lstStyle>
            <a:lvl1pPr marL="0" indent="0">
              <a:spcAft>
                <a:spcPts val="1000"/>
              </a:spcAft>
              <a:buNone/>
              <a:defRPr sz="1300" b="1" cap="all" baseline="0"/>
            </a:lvl1pPr>
            <a:lvl2pPr marL="0" indent="0">
              <a:buNone/>
              <a:defRPr sz="1300"/>
            </a:lvl2pPr>
            <a:lvl3pPr marL="266700" indent="-266700">
              <a:defRPr sz="1300"/>
            </a:lvl3pPr>
            <a:lvl4pPr marL="531813" indent="-265113">
              <a:defRPr sz="1300"/>
            </a:lvl4pPr>
            <a:lvl5pPr marL="809625" indent="-277813">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3" name="Text Placeholder 6">
            <a:extLst>
              <a:ext uri="{FF2B5EF4-FFF2-40B4-BE49-F238E27FC236}">
                <a16:creationId xmlns:a16="http://schemas.microsoft.com/office/drawing/2014/main" id="{7F375061-8044-720A-C0A3-7B9FCE84B096}"/>
              </a:ext>
            </a:extLst>
          </p:cNvPr>
          <p:cNvSpPr>
            <a:spLocks noGrp="1"/>
          </p:cNvSpPr>
          <p:nvPr>
            <p:ph type="body" sz="quarter" idx="23"/>
          </p:nvPr>
        </p:nvSpPr>
        <p:spPr>
          <a:xfrm>
            <a:off x="7694394" y="3429001"/>
            <a:ext cx="1611668" cy="2952750"/>
          </a:xfrm>
        </p:spPr>
        <p:txBody>
          <a:bodyPr/>
          <a:lstStyle>
            <a:lvl1pPr marL="0" indent="0">
              <a:spcAft>
                <a:spcPts val="1000"/>
              </a:spcAft>
              <a:buNone/>
              <a:defRPr sz="1300" b="1" cap="all" baseline="0"/>
            </a:lvl1pPr>
            <a:lvl2pPr marL="0" indent="0">
              <a:buNone/>
              <a:defRPr sz="1300"/>
            </a:lvl2pPr>
            <a:lvl3pPr marL="266700" indent="-266700">
              <a:defRPr sz="1300"/>
            </a:lvl3pPr>
            <a:lvl4pPr marL="531813" indent="-265113">
              <a:defRPr sz="1300"/>
            </a:lvl4pPr>
            <a:lvl5pPr marL="809625" indent="-277813">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4" name="Text Placeholder 6">
            <a:extLst>
              <a:ext uri="{FF2B5EF4-FFF2-40B4-BE49-F238E27FC236}">
                <a16:creationId xmlns:a16="http://schemas.microsoft.com/office/drawing/2014/main" id="{A5FFEBAA-4841-79ED-8C04-1D6754B1234E}"/>
              </a:ext>
            </a:extLst>
          </p:cNvPr>
          <p:cNvSpPr>
            <a:spLocks noGrp="1"/>
          </p:cNvSpPr>
          <p:nvPr>
            <p:ph type="body" sz="quarter" idx="24"/>
          </p:nvPr>
        </p:nvSpPr>
        <p:spPr>
          <a:xfrm>
            <a:off x="10059909" y="3429001"/>
            <a:ext cx="1611668" cy="2952750"/>
          </a:xfrm>
        </p:spPr>
        <p:txBody>
          <a:bodyPr/>
          <a:lstStyle>
            <a:lvl1pPr marL="0" indent="0">
              <a:spcAft>
                <a:spcPts val="1000"/>
              </a:spcAft>
              <a:buNone/>
              <a:defRPr sz="1300" b="1" cap="all" baseline="0"/>
            </a:lvl1pPr>
            <a:lvl2pPr marL="0" indent="0">
              <a:buNone/>
              <a:defRPr sz="1300"/>
            </a:lvl2pPr>
            <a:lvl3pPr marL="266700" indent="-266700">
              <a:defRPr sz="1300"/>
            </a:lvl3pPr>
            <a:lvl4pPr marL="531813" indent="-265113">
              <a:defRPr sz="1300"/>
            </a:lvl4pPr>
            <a:lvl5pPr marL="809625" indent="-277813">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4823261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AECFD-A3DD-45F5-4DAD-4553E91C1CA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DD8AF54-FF53-EB0D-8A51-FF234845825A}"/>
              </a:ext>
            </a:extLst>
          </p:cNvPr>
          <p:cNvSpPr>
            <a:spLocks noGrp="1"/>
          </p:cNvSpPr>
          <p:nvPr>
            <p:ph type="dt" sz="half" idx="10"/>
          </p:nvPr>
        </p:nvSpPr>
        <p:spPr>
          <a:xfrm>
            <a:off x="0" y="7424985"/>
            <a:ext cx="2743200" cy="365125"/>
          </a:xfrm>
          <a:prstGeom prst="rect">
            <a:avLst/>
          </a:prstGeom>
        </p:spPr>
        <p:txBody>
          <a:bodyPr vert="horz" lIns="0" tIns="0" rIns="0" bIns="0" rtlCol="0" anchor="t" anchorCtr="0">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September 2023</a:t>
            </a:r>
            <a:endParaRPr lang="en-GB"/>
          </a:p>
        </p:txBody>
      </p:sp>
      <p:sp>
        <p:nvSpPr>
          <p:cNvPr id="4" name="Footer Placeholder 3">
            <a:extLst>
              <a:ext uri="{FF2B5EF4-FFF2-40B4-BE49-F238E27FC236}">
                <a16:creationId xmlns:a16="http://schemas.microsoft.com/office/drawing/2014/main" id="{88A83D80-26D5-94C5-E60A-59C27E25DCA8}"/>
              </a:ext>
            </a:extLst>
          </p:cNvPr>
          <p:cNvSpPr>
            <a:spLocks noGrp="1"/>
          </p:cNvSpPr>
          <p:nvPr>
            <p:ph type="ftr" sz="quarter" idx="11"/>
          </p:nvPr>
        </p:nvSpPr>
        <p:spPr/>
        <p:txBody>
          <a:bodyPr/>
          <a:lstStyle/>
          <a:p>
            <a:r>
              <a:rPr lang="en-GB"/>
              <a:t>Private &amp; confidential</a:t>
            </a:r>
            <a:endParaRPr lang="en-GB" dirty="0"/>
          </a:p>
        </p:txBody>
      </p:sp>
      <p:sp>
        <p:nvSpPr>
          <p:cNvPr id="5" name="Slide Number Placeholder 4">
            <a:extLst>
              <a:ext uri="{FF2B5EF4-FFF2-40B4-BE49-F238E27FC236}">
                <a16:creationId xmlns:a16="http://schemas.microsoft.com/office/drawing/2014/main" id="{7D71D8A5-F049-F0DB-FFB5-BF5DF07961EB}"/>
              </a:ext>
            </a:extLst>
          </p:cNvPr>
          <p:cNvSpPr>
            <a:spLocks noGrp="1"/>
          </p:cNvSpPr>
          <p:nvPr>
            <p:ph type="sldNum" sz="quarter" idx="12"/>
          </p:nvPr>
        </p:nvSpPr>
        <p:spPr/>
        <p:txBody>
          <a:bodyPr/>
          <a:lstStyle/>
          <a:p>
            <a:fld id="{C57EC9A4-B98A-45F3-8020-152340DC5255}" type="slidenum">
              <a:rPr lang="en-GB" smtClean="0"/>
              <a:pPr/>
              <a:t>‹#›</a:t>
            </a:fld>
            <a:endParaRPr lang="en-GB"/>
          </a:p>
        </p:txBody>
      </p:sp>
    </p:spTree>
    <p:extLst>
      <p:ext uri="{BB962C8B-B14F-4D97-AF65-F5344CB8AC3E}">
        <p14:creationId xmlns:p14="http://schemas.microsoft.com/office/powerpoint/2010/main" val="147545813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43E9E-B90C-8F44-D5F0-C7893E0F1F0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0F7D5ED-8EA1-1AC2-7B8A-880AAFFD301C}"/>
              </a:ext>
            </a:extLst>
          </p:cNvPr>
          <p:cNvSpPr>
            <a:spLocks noGrp="1"/>
          </p:cNvSpPr>
          <p:nvPr>
            <p:ph sz="half" idx="1"/>
          </p:nvPr>
        </p:nvSpPr>
        <p:spPr>
          <a:xfrm>
            <a:off x="479425" y="1825624"/>
            <a:ext cx="5354216" cy="45561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E7CB59BE-59EA-2FAC-C11C-3F342FF49EB1}"/>
              </a:ext>
            </a:extLst>
          </p:cNvPr>
          <p:cNvSpPr>
            <a:spLocks noGrp="1"/>
          </p:cNvSpPr>
          <p:nvPr>
            <p:ph sz="half" idx="2"/>
          </p:nvPr>
        </p:nvSpPr>
        <p:spPr>
          <a:xfrm>
            <a:off x="6343066" y="1825624"/>
            <a:ext cx="5354216" cy="4556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0A4CC4F-87F7-6850-2E33-81BDEDDF054C}"/>
              </a:ext>
            </a:extLst>
          </p:cNvPr>
          <p:cNvSpPr>
            <a:spLocks noGrp="1"/>
          </p:cNvSpPr>
          <p:nvPr>
            <p:ph type="dt" sz="half" idx="10"/>
          </p:nvPr>
        </p:nvSpPr>
        <p:spPr>
          <a:xfrm>
            <a:off x="0" y="7424985"/>
            <a:ext cx="2743200" cy="365125"/>
          </a:xfrm>
          <a:prstGeom prst="rect">
            <a:avLst/>
          </a:prstGeom>
        </p:spPr>
        <p:txBody>
          <a:bodyPr vert="horz" lIns="0" tIns="0" rIns="0" bIns="0" rtlCol="0" anchor="t" anchorCtr="0">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September 2023</a:t>
            </a:r>
            <a:endParaRPr lang="en-GB"/>
          </a:p>
        </p:txBody>
      </p:sp>
      <p:sp>
        <p:nvSpPr>
          <p:cNvPr id="6" name="Footer Placeholder 5">
            <a:extLst>
              <a:ext uri="{FF2B5EF4-FFF2-40B4-BE49-F238E27FC236}">
                <a16:creationId xmlns:a16="http://schemas.microsoft.com/office/drawing/2014/main" id="{6F3802A7-EBCB-29B0-49AF-3FE834AD33CC}"/>
              </a:ext>
            </a:extLst>
          </p:cNvPr>
          <p:cNvSpPr>
            <a:spLocks noGrp="1"/>
          </p:cNvSpPr>
          <p:nvPr>
            <p:ph type="ftr" sz="quarter" idx="11"/>
          </p:nvPr>
        </p:nvSpPr>
        <p:spPr/>
        <p:txBody>
          <a:bodyPr/>
          <a:lstStyle/>
          <a:p>
            <a:r>
              <a:rPr lang="en-GB"/>
              <a:t>Private &amp; confidential</a:t>
            </a:r>
          </a:p>
        </p:txBody>
      </p:sp>
      <p:sp>
        <p:nvSpPr>
          <p:cNvPr id="7" name="Slide Number Placeholder 6">
            <a:extLst>
              <a:ext uri="{FF2B5EF4-FFF2-40B4-BE49-F238E27FC236}">
                <a16:creationId xmlns:a16="http://schemas.microsoft.com/office/drawing/2014/main" id="{64FD1A62-9A66-783E-74B9-0690DD7F65CB}"/>
              </a:ext>
            </a:extLst>
          </p:cNvPr>
          <p:cNvSpPr>
            <a:spLocks noGrp="1"/>
          </p:cNvSpPr>
          <p:nvPr>
            <p:ph type="sldNum" sz="quarter" idx="12"/>
          </p:nvPr>
        </p:nvSpPr>
        <p:spPr/>
        <p:txBody>
          <a:bodyPr/>
          <a:lstStyle/>
          <a:p>
            <a:fld id="{C57EC9A4-B98A-45F3-8020-152340DC5255}" type="slidenum">
              <a:rPr lang="en-GB" smtClean="0"/>
              <a:t>‹#›</a:t>
            </a:fld>
            <a:endParaRPr lang="en-GB"/>
          </a:p>
        </p:txBody>
      </p:sp>
    </p:spTree>
    <p:extLst>
      <p:ext uri="{BB962C8B-B14F-4D97-AF65-F5344CB8AC3E}">
        <p14:creationId xmlns:p14="http://schemas.microsoft.com/office/powerpoint/2010/main" val="162911730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43E9E-B90C-8F44-D5F0-C7893E0F1F0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0F7D5ED-8EA1-1AC2-7B8A-880AAFFD301C}"/>
              </a:ext>
            </a:extLst>
          </p:cNvPr>
          <p:cNvSpPr>
            <a:spLocks noGrp="1"/>
          </p:cNvSpPr>
          <p:nvPr>
            <p:ph sz="half" idx="1"/>
          </p:nvPr>
        </p:nvSpPr>
        <p:spPr>
          <a:xfrm>
            <a:off x="479425" y="1825624"/>
            <a:ext cx="3483840" cy="45561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E7CB59BE-59EA-2FAC-C11C-3F342FF49EB1}"/>
              </a:ext>
            </a:extLst>
          </p:cNvPr>
          <p:cNvSpPr>
            <a:spLocks noGrp="1"/>
          </p:cNvSpPr>
          <p:nvPr>
            <p:ph sz="half" idx="2"/>
          </p:nvPr>
        </p:nvSpPr>
        <p:spPr>
          <a:xfrm>
            <a:off x="4354078" y="1825624"/>
            <a:ext cx="3483840" cy="4556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0A4CC4F-87F7-6850-2E33-81BDEDDF054C}"/>
              </a:ext>
            </a:extLst>
          </p:cNvPr>
          <p:cNvSpPr>
            <a:spLocks noGrp="1"/>
          </p:cNvSpPr>
          <p:nvPr>
            <p:ph type="dt" sz="half" idx="10"/>
          </p:nvPr>
        </p:nvSpPr>
        <p:spPr>
          <a:xfrm>
            <a:off x="0" y="7424985"/>
            <a:ext cx="2743200" cy="365125"/>
          </a:xfrm>
          <a:prstGeom prst="rect">
            <a:avLst/>
          </a:prstGeom>
        </p:spPr>
        <p:txBody>
          <a:bodyPr vert="horz" lIns="0" tIns="0" rIns="0" bIns="0" rtlCol="0" anchor="t" anchorCtr="0">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September 2023</a:t>
            </a:r>
            <a:endParaRPr lang="en-GB"/>
          </a:p>
        </p:txBody>
      </p:sp>
      <p:sp>
        <p:nvSpPr>
          <p:cNvPr id="6" name="Footer Placeholder 5">
            <a:extLst>
              <a:ext uri="{FF2B5EF4-FFF2-40B4-BE49-F238E27FC236}">
                <a16:creationId xmlns:a16="http://schemas.microsoft.com/office/drawing/2014/main" id="{6F3802A7-EBCB-29B0-49AF-3FE834AD33CC}"/>
              </a:ext>
            </a:extLst>
          </p:cNvPr>
          <p:cNvSpPr>
            <a:spLocks noGrp="1"/>
          </p:cNvSpPr>
          <p:nvPr>
            <p:ph type="ftr" sz="quarter" idx="11"/>
          </p:nvPr>
        </p:nvSpPr>
        <p:spPr/>
        <p:txBody>
          <a:bodyPr/>
          <a:lstStyle/>
          <a:p>
            <a:r>
              <a:rPr lang="en-GB"/>
              <a:t>Private &amp; confidential</a:t>
            </a:r>
          </a:p>
        </p:txBody>
      </p:sp>
      <p:sp>
        <p:nvSpPr>
          <p:cNvPr id="7" name="Slide Number Placeholder 6">
            <a:extLst>
              <a:ext uri="{FF2B5EF4-FFF2-40B4-BE49-F238E27FC236}">
                <a16:creationId xmlns:a16="http://schemas.microsoft.com/office/drawing/2014/main" id="{64FD1A62-9A66-783E-74B9-0690DD7F65CB}"/>
              </a:ext>
            </a:extLst>
          </p:cNvPr>
          <p:cNvSpPr>
            <a:spLocks noGrp="1"/>
          </p:cNvSpPr>
          <p:nvPr>
            <p:ph type="sldNum" sz="quarter" idx="12"/>
          </p:nvPr>
        </p:nvSpPr>
        <p:spPr/>
        <p:txBody>
          <a:bodyPr/>
          <a:lstStyle/>
          <a:p>
            <a:fld id="{C57EC9A4-B98A-45F3-8020-152340DC5255}" type="slidenum">
              <a:rPr lang="en-GB" smtClean="0"/>
              <a:t>‹#›</a:t>
            </a:fld>
            <a:endParaRPr lang="en-GB"/>
          </a:p>
        </p:txBody>
      </p:sp>
      <p:sp>
        <p:nvSpPr>
          <p:cNvPr id="8" name="Content Placeholder 3">
            <a:extLst>
              <a:ext uri="{FF2B5EF4-FFF2-40B4-BE49-F238E27FC236}">
                <a16:creationId xmlns:a16="http://schemas.microsoft.com/office/drawing/2014/main" id="{0F5B7989-9AFB-F80A-D86B-003217DDCB00}"/>
              </a:ext>
            </a:extLst>
          </p:cNvPr>
          <p:cNvSpPr>
            <a:spLocks noGrp="1"/>
          </p:cNvSpPr>
          <p:nvPr>
            <p:ph sz="half" idx="13"/>
          </p:nvPr>
        </p:nvSpPr>
        <p:spPr>
          <a:xfrm>
            <a:off x="8228731" y="1825624"/>
            <a:ext cx="3483840" cy="4556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2077701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09013-5046-72FD-35A2-05B37BB9035E}"/>
              </a:ext>
            </a:extLst>
          </p:cNvPr>
          <p:cNvSpPr>
            <a:spLocks noGrp="1"/>
          </p:cNvSpPr>
          <p:nvPr>
            <p:ph type="title"/>
          </p:nvPr>
        </p:nvSpPr>
        <p:spPr/>
        <p:txBody>
          <a:bodyPr/>
          <a:lstStyle/>
          <a:p>
            <a:r>
              <a:rPr lang="en-US" dirty="0"/>
              <a:t>Click to edit Master title style</a:t>
            </a:r>
            <a:endParaRPr lang="en-GB" dirty="0"/>
          </a:p>
        </p:txBody>
      </p:sp>
      <p:sp>
        <p:nvSpPr>
          <p:cNvPr id="3" name="Date Placeholder 2">
            <a:extLst>
              <a:ext uri="{FF2B5EF4-FFF2-40B4-BE49-F238E27FC236}">
                <a16:creationId xmlns:a16="http://schemas.microsoft.com/office/drawing/2014/main" id="{3895C919-F58E-B27B-2F08-7D63BC6CD7F9}"/>
              </a:ext>
            </a:extLst>
          </p:cNvPr>
          <p:cNvSpPr>
            <a:spLocks noGrp="1"/>
          </p:cNvSpPr>
          <p:nvPr>
            <p:ph type="dt" sz="half" idx="10"/>
          </p:nvPr>
        </p:nvSpPr>
        <p:spPr>
          <a:xfrm>
            <a:off x="0" y="7424985"/>
            <a:ext cx="2743200" cy="365125"/>
          </a:xfrm>
          <a:prstGeom prst="rect">
            <a:avLst/>
          </a:prstGeom>
        </p:spPr>
        <p:txBody>
          <a:bodyPr vert="horz" lIns="0" tIns="0" rIns="0" bIns="0" rtlCol="0" anchor="t" anchorCtr="0">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September 2023</a:t>
            </a:r>
            <a:endParaRPr lang="en-GB"/>
          </a:p>
        </p:txBody>
      </p:sp>
      <p:sp>
        <p:nvSpPr>
          <p:cNvPr id="4" name="Footer Placeholder 3">
            <a:extLst>
              <a:ext uri="{FF2B5EF4-FFF2-40B4-BE49-F238E27FC236}">
                <a16:creationId xmlns:a16="http://schemas.microsoft.com/office/drawing/2014/main" id="{E89EA58F-280A-4816-B650-37BADDD5E33A}"/>
              </a:ext>
            </a:extLst>
          </p:cNvPr>
          <p:cNvSpPr>
            <a:spLocks noGrp="1"/>
          </p:cNvSpPr>
          <p:nvPr>
            <p:ph type="ftr" sz="quarter" idx="11"/>
          </p:nvPr>
        </p:nvSpPr>
        <p:spPr/>
        <p:txBody>
          <a:bodyPr/>
          <a:lstStyle/>
          <a:p>
            <a:r>
              <a:rPr lang="en-GB"/>
              <a:t>Private &amp; confidential</a:t>
            </a:r>
            <a:endParaRPr lang="en-GB" dirty="0"/>
          </a:p>
        </p:txBody>
      </p:sp>
      <p:sp>
        <p:nvSpPr>
          <p:cNvPr id="5" name="Slide Number Placeholder 4">
            <a:extLst>
              <a:ext uri="{FF2B5EF4-FFF2-40B4-BE49-F238E27FC236}">
                <a16:creationId xmlns:a16="http://schemas.microsoft.com/office/drawing/2014/main" id="{EB86FB05-C69E-9CDD-FF41-CF4F08EDFFD5}"/>
              </a:ext>
            </a:extLst>
          </p:cNvPr>
          <p:cNvSpPr>
            <a:spLocks noGrp="1"/>
          </p:cNvSpPr>
          <p:nvPr>
            <p:ph type="sldNum" sz="quarter" idx="12"/>
          </p:nvPr>
        </p:nvSpPr>
        <p:spPr/>
        <p:txBody>
          <a:bodyPr/>
          <a:lstStyle/>
          <a:p>
            <a:fld id="{C57EC9A4-B98A-45F3-8020-152340DC5255}" type="slidenum">
              <a:rPr lang="en-GB" smtClean="0"/>
              <a:pPr/>
              <a:t>‹#›</a:t>
            </a:fld>
            <a:endParaRPr lang="en-GB"/>
          </a:p>
        </p:txBody>
      </p:sp>
      <p:sp>
        <p:nvSpPr>
          <p:cNvPr id="21" name="Content Placeholder 20">
            <a:extLst>
              <a:ext uri="{FF2B5EF4-FFF2-40B4-BE49-F238E27FC236}">
                <a16:creationId xmlns:a16="http://schemas.microsoft.com/office/drawing/2014/main" id="{60853BA0-0FD1-9642-2AFC-9D492A242CAB}"/>
              </a:ext>
            </a:extLst>
          </p:cNvPr>
          <p:cNvSpPr>
            <a:spLocks noGrp="1"/>
          </p:cNvSpPr>
          <p:nvPr>
            <p:ph sz="quarter" idx="13"/>
          </p:nvPr>
        </p:nvSpPr>
        <p:spPr>
          <a:xfrm>
            <a:off x="479424" y="4077701"/>
            <a:ext cx="5510892" cy="24233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Content Placeholder 20">
            <a:extLst>
              <a:ext uri="{FF2B5EF4-FFF2-40B4-BE49-F238E27FC236}">
                <a16:creationId xmlns:a16="http://schemas.microsoft.com/office/drawing/2014/main" id="{28ED62F3-A390-6843-600A-F6C1B18C4DB4}"/>
              </a:ext>
            </a:extLst>
          </p:cNvPr>
          <p:cNvSpPr>
            <a:spLocks noGrp="1"/>
          </p:cNvSpPr>
          <p:nvPr>
            <p:ph sz="quarter" idx="14"/>
          </p:nvPr>
        </p:nvSpPr>
        <p:spPr>
          <a:xfrm>
            <a:off x="6204858" y="4077701"/>
            <a:ext cx="5510892" cy="24233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3" name="Content Placeholder 20">
            <a:extLst>
              <a:ext uri="{FF2B5EF4-FFF2-40B4-BE49-F238E27FC236}">
                <a16:creationId xmlns:a16="http://schemas.microsoft.com/office/drawing/2014/main" id="{A6A2E65B-98DE-1271-0182-86F8974F8318}"/>
              </a:ext>
            </a:extLst>
          </p:cNvPr>
          <p:cNvSpPr>
            <a:spLocks noGrp="1"/>
          </p:cNvSpPr>
          <p:nvPr>
            <p:ph sz="quarter" idx="15"/>
          </p:nvPr>
        </p:nvSpPr>
        <p:spPr>
          <a:xfrm>
            <a:off x="479424" y="1468892"/>
            <a:ext cx="5510892" cy="2423340"/>
          </a:xfrm>
        </p:spPr>
        <p:txBody>
          <a:bodyPr/>
          <a:lstStyle>
            <a:lvl1pPr rtl="0">
              <a:defRPr/>
            </a:lvl1pPr>
            <a:lvl2pPr rtl="0">
              <a:defRPr/>
            </a:lvl2pPr>
            <a:lvl3pPr rtl="0">
              <a:defRPr/>
            </a:lvl3pPr>
            <a:lvl4pPr rtl="0">
              <a:defRPr/>
            </a:lvl4pPr>
            <a:lvl5pPr rtl="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4" name="Content Placeholder 20">
            <a:extLst>
              <a:ext uri="{FF2B5EF4-FFF2-40B4-BE49-F238E27FC236}">
                <a16:creationId xmlns:a16="http://schemas.microsoft.com/office/drawing/2014/main" id="{03824CD9-5F00-530A-6931-E2103A974F9A}"/>
              </a:ext>
            </a:extLst>
          </p:cNvPr>
          <p:cNvSpPr>
            <a:spLocks noGrp="1"/>
          </p:cNvSpPr>
          <p:nvPr>
            <p:ph sz="quarter" idx="16"/>
          </p:nvPr>
        </p:nvSpPr>
        <p:spPr>
          <a:xfrm>
            <a:off x="6204858" y="1468892"/>
            <a:ext cx="5510892" cy="2423340"/>
          </a:xfrm>
        </p:spPr>
        <p:txBody>
          <a:bodyPr/>
          <a:lstStyle>
            <a:lvl1pPr rtl="0">
              <a:defRPr/>
            </a:lvl1pPr>
            <a:lvl2pPr rtl="0">
              <a:defRPr/>
            </a:lvl2pPr>
            <a:lvl3pPr rtl="0">
              <a:defRPr/>
            </a:lvl3pPr>
            <a:lvl4pPr rtl="0">
              <a:defRPr/>
            </a:lvl4pPr>
            <a:lvl5pPr rtl="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2440016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image" Target="../media/image1.emf"/><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theme" Target="../theme/theme2.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74.xml"/><Relationship Id="rId18" Type="http://schemas.openxmlformats.org/officeDocument/2006/relationships/slideLayout" Target="../slideLayouts/slideLayout79.xml"/><Relationship Id="rId26" Type="http://schemas.openxmlformats.org/officeDocument/2006/relationships/slideLayout" Target="../slideLayouts/slideLayout87.xml"/><Relationship Id="rId39" Type="http://schemas.openxmlformats.org/officeDocument/2006/relationships/slideLayout" Target="../slideLayouts/slideLayout100.xml"/><Relationship Id="rId21" Type="http://schemas.openxmlformats.org/officeDocument/2006/relationships/slideLayout" Target="../slideLayouts/slideLayout82.xml"/><Relationship Id="rId34" Type="http://schemas.openxmlformats.org/officeDocument/2006/relationships/slideLayout" Target="../slideLayouts/slideLayout95.xml"/><Relationship Id="rId42" Type="http://schemas.openxmlformats.org/officeDocument/2006/relationships/slideLayout" Target="../slideLayouts/slideLayout103.xml"/><Relationship Id="rId7" Type="http://schemas.openxmlformats.org/officeDocument/2006/relationships/slideLayout" Target="../slideLayouts/slideLayout68.xml"/><Relationship Id="rId2" Type="http://schemas.openxmlformats.org/officeDocument/2006/relationships/slideLayout" Target="../slideLayouts/slideLayout63.xml"/><Relationship Id="rId16" Type="http://schemas.openxmlformats.org/officeDocument/2006/relationships/slideLayout" Target="../slideLayouts/slideLayout77.xml"/><Relationship Id="rId29" Type="http://schemas.openxmlformats.org/officeDocument/2006/relationships/slideLayout" Target="../slideLayouts/slideLayout90.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24" Type="http://schemas.openxmlformats.org/officeDocument/2006/relationships/slideLayout" Target="../slideLayouts/slideLayout85.xml"/><Relationship Id="rId32" Type="http://schemas.openxmlformats.org/officeDocument/2006/relationships/slideLayout" Target="../slideLayouts/slideLayout93.xml"/><Relationship Id="rId37" Type="http://schemas.openxmlformats.org/officeDocument/2006/relationships/slideLayout" Target="../slideLayouts/slideLayout98.xml"/><Relationship Id="rId40" Type="http://schemas.openxmlformats.org/officeDocument/2006/relationships/slideLayout" Target="../slideLayouts/slideLayout101.xml"/><Relationship Id="rId45" Type="http://schemas.openxmlformats.org/officeDocument/2006/relationships/image" Target="../media/image10.emf"/><Relationship Id="rId5" Type="http://schemas.openxmlformats.org/officeDocument/2006/relationships/slideLayout" Target="../slideLayouts/slideLayout66.xml"/><Relationship Id="rId15" Type="http://schemas.openxmlformats.org/officeDocument/2006/relationships/slideLayout" Target="../slideLayouts/slideLayout76.xml"/><Relationship Id="rId23" Type="http://schemas.openxmlformats.org/officeDocument/2006/relationships/slideLayout" Target="../slideLayouts/slideLayout84.xml"/><Relationship Id="rId28" Type="http://schemas.openxmlformats.org/officeDocument/2006/relationships/slideLayout" Target="../slideLayouts/slideLayout89.xml"/><Relationship Id="rId36" Type="http://schemas.openxmlformats.org/officeDocument/2006/relationships/slideLayout" Target="../slideLayouts/slideLayout97.xml"/><Relationship Id="rId10" Type="http://schemas.openxmlformats.org/officeDocument/2006/relationships/slideLayout" Target="../slideLayouts/slideLayout71.xml"/><Relationship Id="rId19" Type="http://schemas.openxmlformats.org/officeDocument/2006/relationships/slideLayout" Target="../slideLayouts/slideLayout80.xml"/><Relationship Id="rId31" Type="http://schemas.openxmlformats.org/officeDocument/2006/relationships/slideLayout" Target="../slideLayouts/slideLayout92.xml"/><Relationship Id="rId44" Type="http://schemas.openxmlformats.org/officeDocument/2006/relationships/theme" Target="../theme/theme3.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 Id="rId22" Type="http://schemas.openxmlformats.org/officeDocument/2006/relationships/slideLayout" Target="../slideLayouts/slideLayout83.xml"/><Relationship Id="rId27" Type="http://schemas.openxmlformats.org/officeDocument/2006/relationships/slideLayout" Target="../slideLayouts/slideLayout88.xml"/><Relationship Id="rId30" Type="http://schemas.openxmlformats.org/officeDocument/2006/relationships/slideLayout" Target="../slideLayouts/slideLayout91.xml"/><Relationship Id="rId35" Type="http://schemas.openxmlformats.org/officeDocument/2006/relationships/slideLayout" Target="../slideLayouts/slideLayout96.xml"/><Relationship Id="rId43" Type="http://schemas.openxmlformats.org/officeDocument/2006/relationships/slideLayout" Target="../slideLayouts/slideLayout104.xml"/><Relationship Id="rId8" Type="http://schemas.openxmlformats.org/officeDocument/2006/relationships/slideLayout" Target="../slideLayouts/slideLayout69.xml"/><Relationship Id="rId3" Type="http://schemas.openxmlformats.org/officeDocument/2006/relationships/slideLayout" Target="../slideLayouts/slideLayout64.xml"/><Relationship Id="rId12" Type="http://schemas.openxmlformats.org/officeDocument/2006/relationships/slideLayout" Target="../slideLayouts/slideLayout73.xml"/><Relationship Id="rId17" Type="http://schemas.openxmlformats.org/officeDocument/2006/relationships/slideLayout" Target="../slideLayouts/slideLayout78.xml"/><Relationship Id="rId25" Type="http://schemas.openxmlformats.org/officeDocument/2006/relationships/slideLayout" Target="../slideLayouts/slideLayout86.xml"/><Relationship Id="rId33" Type="http://schemas.openxmlformats.org/officeDocument/2006/relationships/slideLayout" Target="../slideLayouts/slideLayout94.xml"/><Relationship Id="rId38" Type="http://schemas.openxmlformats.org/officeDocument/2006/relationships/slideLayout" Target="../slideLayouts/slideLayout99.xml"/><Relationship Id="rId20" Type="http://schemas.openxmlformats.org/officeDocument/2006/relationships/slideLayout" Target="../slideLayouts/slideLayout81.xml"/><Relationship Id="rId41" Type="http://schemas.openxmlformats.org/officeDocument/2006/relationships/slideLayout" Target="../slideLayouts/slideLayout10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9CF3789-D2BA-EACE-E1C8-24EE47033E2A}"/>
              </a:ext>
            </a:extLst>
          </p:cNvPr>
          <p:cNvSpPr>
            <a:spLocks noGrp="1"/>
          </p:cNvSpPr>
          <p:nvPr>
            <p:ph type="title"/>
          </p:nvPr>
        </p:nvSpPr>
        <p:spPr>
          <a:xfrm>
            <a:off x="479424" y="476250"/>
            <a:ext cx="11233151" cy="919163"/>
          </a:xfrm>
          <a:prstGeom prst="rect">
            <a:avLst/>
          </a:prstGeom>
        </p:spPr>
        <p:txBody>
          <a:bodyPr vert="horz" lIns="0" tIns="0" rIns="0" bIns="0" rtlCol="0" anchor="t" anchorCtr="0">
            <a:noAutofit/>
          </a:body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A50AB2AB-2C6E-E458-1390-B4D6F74270D6}"/>
              </a:ext>
            </a:extLst>
          </p:cNvPr>
          <p:cNvSpPr>
            <a:spLocks noGrp="1"/>
          </p:cNvSpPr>
          <p:nvPr>
            <p:ph type="body" idx="1"/>
          </p:nvPr>
        </p:nvSpPr>
        <p:spPr>
          <a:xfrm>
            <a:off x="479425" y="1763486"/>
            <a:ext cx="11233150" cy="4612073"/>
          </a:xfrm>
          <a:prstGeom prst="rect">
            <a:avLst/>
          </a:prstGeom>
        </p:spPr>
        <p:txBody>
          <a:bodyPr vert="horz" lIns="0" tIns="0" rIns="0" bIns="0" rtlCol="0" anchor="t" anchorCtr="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7B2CA346-CE62-8D5D-62D2-E7BE8AADC92B}"/>
              </a:ext>
            </a:extLst>
          </p:cNvPr>
          <p:cNvSpPr>
            <a:spLocks noGrp="1"/>
          </p:cNvSpPr>
          <p:nvPr>
            <p:ph type="ftr" sz="quarter" idx="3"/>
          </p:nvPr>
        </p:nvSpPr>
        <p:spPr>
          <a:xfrm>
            <a:off x="1230630" y="6496685"/>
            <a:ext cx="4880610" cy="228600"/>
          </a:xfrm>
          <a:prstGeom prst="rect">
            <a:avLst/>
          </a:prstGeom>
        </p:spPr>
        <p:txBody>
          <a:bodyPr vert="horz" lIns="0" tIns="0" rIns="0" bIns="0" rtlCol="0" anchor="t" anchorCtr="0">
            <a:noAutofit/>
          </a:bodyPr>
          <a:lstStyle>
            <a:lvl1pPr algn="l">
              <a:defRPr sz="900">
                <a:solidFill>
                  <a:schemeClr val="tx1"/>
                </a:solidFill>
              </a:defRPr>
            </a:lvl1pPr>
          </a:lstStyle>
          <a:p>
            <a:pPr>
              <a:defRPr/>
            </a:pPr>
            <a:r>
              <a:rPr lang="en-GB">
                <a:solidFill>
                  <a:srgbClr val="192D38"/>
                </a:solidFill>
              </a:rPr>
              <a:t>Private &amp; confidential</a:t>
            </a:r>
            <a:endParaRPr lang="en-GB" dirty="0">
              <a:solidFill>
                <a:srgbClr val="192D38"/>
              </a:solidFill>
            </a:endParaRPr>
          </a:p>
        </p:txBody>
      </p:sp>
      <p:sp>
        <p:nvSpPr>
          <p:cNvPr id="6" name="Slide Number Placeholder 5">
            <a:extLst>
              <a:ext uri="{FF2B5EF4-FFF2-40B4-BE49-F238E27FC236}">
                <a16:creationId xmlns:a16="http://schemas.microsoft.com/office/drawing/2014/main" id="{AF5D29EE-DB6D-0A4B-23D6-BDAB1EF2FA84}"/>
              </a:ext>
            </a:extLst>
          </p:cNvPr>
          <p:cNvSpPr>
            <a:spLocks noGrp="1"/>
          </p:cNvSpPr>
          <p:nvPr>
            <p:ph type="sldNum" sz="quarter" idx="4"/>
          </p:nvPr>
        </p:nvSpPr>
        <p:spPr>
          <a:xfrm>
            <a:off x="255317" y="6496686"/>
            <a:ext cx="224108" cy="228599"/>
          </a:xfrm>
          <a:prstGeom prst="rect">
            <a:avLst/>
          </a:prstGeom>
        </p:spPr>
        <p:txBody>
          <a:bodyPr vert="horz" lIns="0" tIns="0" rIns="0" bIns="0" rtlCol="0" anchor="t" anchorCtr="0">
            <a:noAutofit/>
          </a:bodyPr>
          <a:lstStyle>
            <a:lvl1pPr algn="l">
              <a:defRPr sz="900" b="1">
                <a:solidFill>
                  <a:schemeClr val="tx1"/>
                </a:solidFill>
              </a:defRPr>
            </a:lvl1pPr>
          </a:lstStyle>
          <a:p>
            <a:pPr>
              <a:defRPr/>
            </a:pPr>
            <a:fld id="{C57EC9A4-B98A-45F3-8020-152340DC5255}" type="slidenum">
              <a:rPr lang="en-GB" smtClean="0">
                <a:solidFill>
                  <a:srgbClr val="192D38"/>
                </a:solidFill>
              </a:rPr>
              <a:pPr>
                <a:defRPr/>
              </a:pPr>
              <a:t>‹#›</a:t>
            </a:fld>
            <a:endParaRPr lang="en-GB" dirty="0">
              <a:solidFill>
                <a:srgbClr val="192D38"/>
              </a:solidFill>
            </a:endParaRPr>
          </a:p>
        </p:txBody>
      </p:sp>
      <p:sp>
        <p:nvSpPr>
          <p:cNvPr id="8" name="TextBox 7">
            <a:extLst>
              <a:ext uri="{FF2B5EF4-FFF2-40B4-BE49-F238E27FC236}">
                <a16:creationId xmlns:a16="http://schemas.microsoft.com/office/drawing/2014/main" id="{4F9F5B8A-5F36-A40B-11E2-393EB2D8CE23}"/>
              </a:ext>
            </a:extLst>
          </p:cNvPr>
          <p:cNvSpPr txBox="1"/>
          <p:nvPr userDrawn="1"/>
        </p:nvSpPr>
        <p:spPr>
          <a:xfrm>
            <a:off x="479425" y="6496685"/>
            <a:ext cx="751205" cy="230832"/>
          </a:xfrm>
          <a:prstGeom prst="rect">
            <a:avLst/>
          </a:prstGeom>
          <a:noFill/>
        </p:spPr>
        <p:txBody>
          <a:bodyPr wrap="square" lIns="0" tIns="0" rIns="0" bIns="0" rtlCol="0">
            <a:noAutofit/>
          </a:bodyPr>
          <a:lstStyle/>
          <a:p>
            <a:pPr marR="0" algn="l" rtl="0"/>
            <a:r>
              <a:rPr lang="en-GB" sz="900" b="0" i="0" u="none" strike="noStrike" baseline="0" dirty="0" err="1">
                <a:solidFill>
                  <a:srgbClr val="192D38"/>
                </a:solidFill>
                <a:latin typeface="Arial" panose="020B0604020202020204" pitchFamily="34" charset="0"/>
              </a:rPr>
              <a:t>AtkinsRéalis</a:t>
            </a:r>
            <a:r>
              <a:rPr lang="en-GB" sz="900" b="0" i="0" u="none" strike="noStrike" baseline="0" dirty="0">
                <a:solidFill>
                  <a:srgbClr val="192D38"/>
                </a:solidFill>
                <a:latin typeface="Arial" panose="020B0604020202020204" pitchFamily="34" charset="0"/>
              </a:rPr>
              <a:t>  </a:t>
            </a:r>
          </a:p>
        </p:txBody>
      </p:sp>
      <p:pic>
        <p:nvPicPr>
          <p:cNvPr id="10" name="Picture 9">
            <a:extLst>
              <a:ext uri="{FF2B5EF4-FFF2-40B4-BE49-F238E27FC236}">
                <a16:creationId xmlns:a16="http://schemas.microsoft.com/office/drawing/2014/main" id="{0C40FDA7-5DBC-BFBD-9082-CF6C1D4A9A03}"/>
              </a:ext>
              <a:ext uri="{C183D7F6-B498-43B3-948B-1728B52AA6E4}">
                <adec:decorative xmlns:adec="http://schemas.microsoft.com/office/drawing/2017/decorative" val="1"/>
              </a:ext>
            </a:extLst>
          </p:cNvPr>
          <p:cNvPicPr>
            <a:picLocks noChangeAspect="1"/>
          </p:cNvPicPr>
          <p:nvPr userDrawn="1"/>
        </p:nvPicPr>
        <p:blipFill>
          <a:blip r:embed="rId47" cstate="screen">
            <a:extLst>
              <a:ext uri="{28A0092B-C50C-407E-A947-70E740481C1C}">
                <a14:useLocalDpi xmlns:a14="http://schemas.microsoft.com/office/drawing/2010/main"/>
              </a:ext>
            </a:extLst>
          </a:blip>
          <a:stretch>
            <a:fillRect/>
          </a:stretch>
        </p:blipFill>
        <p:spPr>
          <a:xfrm>
            <a:off x="11713846" y="6436169"/>
            <a:ext cx="253317" cy="168878"/>
          </a:xfrm>
          <a:prstGeom prst="rect">
            <a:avLst/>
          </a:prstGeom>
        </p:spPr>
      </p:pic>
    </p:spTree>
    <p:extLst>
      <p:ext uri="{BB962C8B-B14F-4D97-AF65-F5344CB8AC3E}">
        <p14:creationId xmlns:p14="http://schemas.microsoft.com/office/powerpoint/2010/main" val="956898560"/>
      </p:ext>
    </p:extLst>
  </p:cSld>
  <p:clrMap bg1="lt1" tx1="dk1" bg2="lt2" tx2="dk2" accent1="accent1" accent2="accent2" accent3="accent3" accent4="accent4" accent5="accent5" accent6="accent6" hlink="hlink" folHlink="folHlink"/>
  <p:sldLayoutIdLst>
    <p:sldLayoutId id="2147483801" r:id="rId1"/>
    <p:sldLayoutId id="2147483897" r:id="rId2"/>
    <p:sldLayoutId id="2147483802" r:id="rId3"/>
    <p:sldLayoutId id="2147483784" r:id="rId4"/>
    <p:sldLayoutId id="2147483891" r:id="rId5"/>
    <p:sldLayoutId id="2147483785" r:id="rId6"/>
    <p:sldLayoutId id="2147483796" r:id="rId7"/>
    <p:sldLayoutId id="2147483803" r:id="rId8"/>
    <p:sldLayoutId id="2147483798" r:id="rId9"/>
    <p:sldLayoutId id="2147483799" r:id="rId10"/>
    <p:sldLayoutId id="2147483900" r:id="rId11"/>
    <p:sldLayoutId id="2147483901" r:id="rId12"/>
    <p:sldLayoutId id="2147483800" r:id="rId13"/>
    <p:sldLayoutId id="2147483892" r:id="rId14"/>
    <p:sldLayoutId id="2147483804" r:id="rId15"/>
    <p:sldLayoutId id="2147483805" r:id="rId16"/>
    <p:sldLayoutId id="2147483893" r:id="rId17"/>
    <p:sldLayoutId id="2147483894" r:id="rId18"/>
    <p:sldLayoutId id="2147483895" r:id="rId19"/>
    <p:sldLayoutId id="2147483806" r:id="rId20"/>
    <p:sldLayoutId id="2147483807" r:id="rId21"/>
    <p:sldLayoutId id="2147483808" r:id="rId22"/>
    <p:sldLayoutId id="2147483809" r:id="rId23"/>
    <p:sldLayoutId id="2147483786" r:id="rId24"/>
    <p:sldLayoutId id="2147483783" r:id="rId25"/>
    <p:sldLayoutId id="2147483810" r:id="rId26"/>
    <p:sldLayoutId id="2147483811" r:id="rId27"/>
    <p:sldLayoutId id="2147483780" r:id="rId28"/>
    <p:sldLayoutId id="2147483838" r:id="rId29"/>
    <p:sldLayoutId id="2147483839" r:id="rId30"/>
    <p:sldLayoutId id="2147483840" r:id="rId31"/>
    <p:sldLayoutId id="2147483841" r:id="rId32"/>
    <p:sldLayoutId id="2147483842" r:id="rId33"/>
    <p:sldLayoutId id="2147483843" r:id="rId34"/>
    <p:sldLayoutId id="2147483844" r:id="rId35"/>
    <p:sldLayoutId id="2147483845" r:id="rId36"/>
    <p:sldLayoutId id="2147483846" r:id="rId37"/>
    <p:sldLayoutId id="2147483847" r:id="rId38"/>
    <p:sldLayoutId id="2147483848" r:id="rId39"/>
    <p:sldLayoutId id="2147483849" r:id="rId40"/>
    <p:sldLayoutId id="2147483851" r:id="rId41"/>
    <p:sldLayoutId id="2147483852" r:id="rId42"/>
    <p:sldLayoutId id="2147483853" r:id="rId43"/>
    <p:sldLayoutId id="2147483854" r:id="rId44"/>
    <p:sldLayoutId id="2147483855" r:id="rId45"/>
  </p:sldLayoutIdLst>
  <p:hf hdr="0"/>
  <p:txStyles>
    <p:title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Clr>
          <a:srgbClr val="192D38"/>
        </a:buClr>
        <a:buFont typeface="Wingdings" panose="05000000000000000000" pitchFamily="2" charset="2"/>
        <a:buChar char="§"/>
        <a:defRPr sz="13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02">
          <p15:clr>
            <a:srgbClr val="F26B43"/>
          </p15:clr>
        </p15:guide>
        <p15:guide id="4" orient="horz" pos="300">
          <p15:clr>
            <a:srgbClr val="F26B43"/>
          </p15:clr>
        </p15:guide>
        <p15:guide id="5" orient="horz" pos="4020">
          <p15:clr>
            <a:srgbClr val="F26B43"/>
          </p15:clr>
        </p15:guide>
        <p15:guide id="6" pos="7378">
          <p15:clr>
            <a:srgbClr val="F26B43"/>
          </p15:clr>
        </p15:guide>
        <p15:guide id="7" pos="641">
          <p15:clr>
            <a:srgbClr val="F26B43"/>
          </p15:clr>
        </p15:guide>
        <p15:guide id="8" pos="1282">
          <p15:clr>
            <a:srgbClr val="F26B43"/>
          </p15:clr>
        </p15:guide>
        <p15:guide id="9" pos="1924">
          <p15:clr>
            <a:srgbClr val="F26B43"/>
          </p15:clr>
        </p15:guide>
        <p15:guide id="10" pos="2560">
          <p15:clr>
            <a:srgbClr val="F26B43"/>
          </p15:clr>
        </p15:guide>
        <p15:guide id="11" pos="3198">
          <p15:clr>
            <a:srgbClr val="F26B43"/>
          </p15:clr>
        </p15:guide>
        <p15:guide id="12" pos="4480">
          <p15:clr>
            <a:srgbClr val="F26B43"/>
          </p15:clr>
        </p15:guide>
        <p15:guide id="13" pos="5757">
          <p15:clr>
            <a:srgbClr val="F26B43"/>
          </p15:clr>
        </p15:guide>
        <p15:guide id="14" pos="5120">
          <p15:clr>
            <a:srgbClr val="F26B43"/>
          </p15:clr>
        </p15:guide>
        <p15:guide id="15" pos="6398">
          <p15:clr>
            <a:srgbClr val="F26B43"/>
          </p15:clr>
        </p15:guide>
        <p15:guide id="16" pos="7039">
          <p15:clr>
            <a:srgbClr val="F26B43"/>
          </p15:clr>
        </p15:guide>
        <p15:guide id="17" orient="horz" pos="879">
          <p15:clr>
            <a:srgbClr val="F26B43"/>
          </p15:clr>
        </p15:guide>
        <p15:guide id="18" orient="horz" pos="1523">
          <p15:clr>
            <a:srgbClr val="F26B43"/>
          </p15:clr>
        </p15:guide>
        <p15:guide id="19" orient="horz" pos="2800">
          <p15:clr>
            <a:srgbClr val="F26B43"/>
          </p15:clr>
        </p15:guide>
        <p15:guide id="20" orient="horz" pos="344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0257771"/>
      </p:ext>
    </p:extLst>
  </p:cSld>
  <p:clrMap bg1="lt1" tx1="dk1" bg2="lt2" tx2="dk2" accent1="accent1" accent2="accent2" accent3="accent3" accent4="accent4" accent5="accent5" accent6="accent6" hlink="hlink" folHlink="folHlink"/>
  <p:sldLayoutIdLst>
    <p:sldLayoutId id="2147483903" r:id="rId1"/>
    <p:sldLayoutId id="2147483904" r:id="rId2"/>
    <p:sldLayoutId id="2147483913" r:id="rId3"/>
    <p:sldLayoutId id="2147483914" r:id="rId4"/>
    <p:sldLayoutId id="2147483905" r:id="rId5"/>
    <p:sldLayoutId id="2147483906" r:id="rId6"/>
    <p:sldLayoutId id="2147483915" r:id="rId7"/>
    <p:sldLayoutId id="2147483916" r:id="rId8"/>
    <p:sldLayoutId id="2147483907" r:id="rId9"/>
    <p:sldLayoutId id="2147483908" r:id="rId10"/>
    <p:sldLayoutId id="2147483917" r:id="rId11"/>
    <p:sldLayoutId id="2147483918" r:id="rId12"/>
    <p:sldLayoutId id="2147483909" r:id="rId13"/>
    <p:sldLayoutId id="2147483910" r:id="rId14"/>
    <p:sldLayoutId id="2147483911" r:id="rId15"/>
    <p:sldLayoutId id="2147483912"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192D38"/>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9CF3789-D2BA-EACE-E1C8-24EE47033E2A}"/>
              </a:ext>
            </a:extLst>
          </p:cNvPr>
          <p:cNvSpPr>
            <a:spLocks noGrp="1"/>
          </p:cNvSpPr>
          <p:nvPr>
            <p:ph type="title"/>
          </p:nvPr>
        </p:nvSpPr>
        <p:spPr>
          <a:xfrm>
            <a:off x="479424" y="476250"/>
            <a:ext cx="11233151" cy="919163"/>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A50AB2AB-2C6E-E458-1390-B4D6F74270D6}"/>
              </a:ext>
            </a:extLst>
          </p:cNvPr>
          <p:cNvSpPr>
            <a:spLocks noGrp="1"/>
          </p:cNvSpPr>
          <p:nvPr>
            <p:ph type="body" idx="1"/>
          </p:nvPr>
        </p:nvSpPr>
        <p:spPr>
          <a:xfrm>
            <a:off x="479425" y="1763486"/>
            <a:ext cx="11233150" cy="4612073"/>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FF2B5EF4-FFF2-40B4-BE49-F238E27FC236}">
                <a16:creationId xmlns:a16="http://schemas.microsoft.com/office/drawing/2014/main" id="{7B2CA346-CE62-8D5D-62D2-E7BE8AADC92B}"/>
              </a:ext>
            </a:extLst>
          </p:cNvPr>
          <p:cNvSpPr>
            <a:spLocks noGrp="1"/>
          </p:cNvSpPr>
          <p:nvPr>
            <p:ph type="ftr" sz="quarter" idx="3"/>
          </p:nvPr>
        </p:nvSpPr>
        <p:spPr>
          <a:xfrm>
            <a:off x="1230630" y="6496685"/>
            <a:ext cx="4880610" cy="228600"/>
          </a:xfrm>
          <a:prstGeom prst="rect">
            <a:avLst/>
          </a:prstGeom>
        </p:spPr>
        <p:txBody>
          <a:bodyPr vert="horz" lIns="0" tIns="0" rIns="0" bIns="0" rtlCol="0" anchor="t" anchorCtr="0">
            <a:noAutofit/>
          </a:bodyPr>
          <a:lstStyle>
            <a:lvl1pPr algn="l">
              <a:defRPr sz="900">
                <a:solidFill>
                  <a:srgbClr val="C4DCE7"/>
                </a:solidFill>
              </a:defRPr>
            </a:lvl1pPr>
          </a:lstStyle>
          <a:p>
            <a:pPr>
              <a:defRPr/>
            </a:pPr>
            <a:r>
              <a:rPr lang="en-GB"/>
              <a:t>Private &amp; confidential</a:t>
            </a:r>
            <a:endParaRPr lang="en-GB" dirty="0"/>
          </a:p>
        </p:txBody>
      </p:sp>
      <p:sp>
        <p:nvSpPr>
          <p:cNvPr id="6" name="Slide Number Placeholder 5">
            <a:extLst>
              <a:ext uri="{FF2B5EF4-FFF2-40B4-BE49-F238E27FC236}">
                <a16:creationId xmlns:a16="http://schemas.microsoft.com/office/drawing/2014/main" id="{AF5D29EE-DB6D-0A4B-23D6-BDAB1EF2FA84}"/>
              </a:ext>
            </a:extLst>
          </p:cNvPr>
          <p:cNvSpPr>
            <a:spLocks noGrp="1"/>
          </p:cNvSpPr>
          <p:nvPr>
            <p:ph type="sldNum" sz="quarter" idx="4"/>
          </p:nvPr>
        </p:nvSpPr>
        <p:spPr>
          <a:xfrm>
            <a:off x="255317" y="6496686"/>
            <a:ext cx="224108" cy="228599"/>
          </a:xfrm>
          <a:prstGeom prst="rect">
            <a:avLst/>
          </a:prstGeom>
        </p:spPr>
        <p:txBody>
          <a:bodyPr vert="horz" lIns="0" tIns="0" rIns="0" bIns="0" rtlCol="0" anchor="t" anchorCtr="0">
            <a:noAutofit/>
          </a:bodyPr>
          <a:lstStyle>
            <a:lvl1pPr algn="l">
              <a:defRPr sz="900" b="1">
                <a:solidFill>
                  <a:srgbClr val="C4DCE7"/>
                </a:solidFill>
              </a:defRPr>
            </a:lvl1pPr>
          </a:lstStyle>
          <a:p>
            <a:pPr>
              <a:defRPr/>
            </a:pPr>
            <a:fld id="{C57EC9A4-B98A-45F3-8020-152340DC5255}" type="slidenum">
              <a:rPr lang="en-GB" smtClean="0"/>
              <a:pPr>
                <a:defRPr/>
              </a:pPr>
              <a:t>‹#›</a:t>
            </a:fld>
            <a:endParaRPr lang="en-GB" dirty="0"/>
          </a:p>
        </p:txBody>
      </p:sp>
      <p:sp>
        <p:nvSpPr>
          <p:cNvPr id="4" name="TextBox 3">
            <a:extLst>
              <a:ext uri="{FF2B5EF4-FFF2-40B4-BE49-F238E27FC236}">
                <a16:creationId xmlns:a16="http://schemas.microsoft.com/office/drawing/2014/main" id="{32139A91-8378-6712-928B-1ECF469EFD0F}"/>
              </a:ext>
            </a:extLst>
          </p:cNvPr>
          <p:cNvSpPr txBox="1"/>
          <p:nvPr userDrawn="1"/>
        </p:nvSpPr>
        <p:spPr>
          <a:xfrm>
            <a:off x="479425" y="6496685"/>
            <a:ext cx="751205" cy="230832"/>
          </a:xfrm>
          <a:prstGeom prst="rect">
            <a:avLst/>
          </a:prstGeom>
          <a:noFill/>
        </p:spPr>
        <p:txBody>
          <a:bodyPr wrap="square" lIns="0" tIns="0" rIns="0" bIns="0" rtlCol="0">
            <a:noAutofit/>
          </a:bodyPr>
          <a:lstStyle/>
          <a:p>
            <a:pPr marR="0" algn="l" rtl="0"/>
            <a:r>
              <a:rPr lang="en-GB" sz="900" b="0" i="0" u="none" strike="noStrike" baseline="0" dirty="0" err="1">
                <a:solidFill>
                  <a:srgbClr val="C4DCE7"/>
                </a:solidFill>
                <a:latin typeface="Arial" panose="020B0604020202020204" pitchFamily="34" charset="0"/>
              </a:rPr>
              <a:t>AtkinsRéalis</a:t>
            </a:r>
            <a:r>
              <a:rPr lang="en-GB" sz="900" b="0" i="0" u="none" strike="noStrike" baseline="0" dirty="0">
                <a:solidFill>
                  <a:srgbClr val="C4DCE7"/>
                </a:solidFill>
                <a:latin typeface="Arial" panose="020B0604020202020204" pitchFamily="34" charset="0"/>
              </a:rPr>
              <a:t>  </a:t>
            </a:r>
          </a:p>
        </p:txBody>
      </p:sp>
      <p:pic>
        <p:nvPicPr>
          <p:cNvPr id="9" name="Picture 8">
            <a:extLst>
              <a:ext uri="{FF2B5EF4-FFF2-40B4-BE49-F238E27FC236}">
                <a16:creationId xmlns:a16="http://schemas.microsoft.com/office/drawing/2014/main" id="{4D59425C-0A7A-D758-A672-B1C3857DEE4B}"/>
              </a:ext>
              <a:ext uri="{C183D7F6-B498-43B3-948B-1728B52AA6E4}">
                <adec:decorative xmlns:adec="http://schemas.microsoft.com/office/drawing/2017/decorative" val="1"/>
              </a:ext>
            </a:extLst>
          </p:cNvPr>
          <p:cNvPicPr>
            <a:picLocks noChangeAspect="1"/>
          </p:cNvPicPr>
          <p:nvPr userDrawn="1"/>
        </p:nvPicPr>
        <p:blipFill>
          <a:blip r:embed="rId45" cstate="screen">
            <a:extLst>
              <a:ext uri="{28A0092B-C50C-407E-A947-70E740481C1C}">
                <a14:useLocalDpi xmlns:a14="http://schemas.microsoft.com/office/drawing/2010/main"/>
              </a:ext>
            </a:extLst>
          </a:blip>
          <a:stretch>
            <a:fillRect/>
          </a:stretch>
        </p:blipFill>
        <p:spPr>
          <a:xfrm>
            <a:off x="11713458" y="6436168"/>
            <a:ext cx="247990" cy="169919"/>
          </a:xfrm>
          <a:prstGeom prst="rect">
            <a:avLst/>
          </a:prstGeom>
        </p:spPr>
      </p:pic>
    </p:spTree>
    <p:extLst>
      <p:ext uri="{BB962C8B-B14F-4D97-AF65-F5344CB8AC3E}">
        <p14:creationId xmlns:p14="http://schemas.microsoft.com/office/powerpoint/2010/main" val="3168784182"/>
      </p:ext>
    </p:extLst>
  </p:cSld>
  <p:clrMap bg1="lt1" tx1="dk1" bg2="lt2" tx2="dk2" accent1="accent1" accent2="accent2" accent3="accent3" accent4="accent4" accent5="accent5" accent6="accent6" hlink="hlink" folHlink="folHlink"/>
  <p:sldLayoutIdLst>
    <p:sldLayoutId id="2147483887" r:id="rId1"/>
    <p:sldLayoutId id="2147483896" r:id="rId2"/>
    <p:sldLayoutId id="2147483889" r:id="rId3"/>
    <p:sldLayoutId id="2147483813" r:id="rId4"/>
    <p:sldLayoutId id="2147483814" r:id="rId5"/>
    <p:sldLayoutId id="2147483816" r:id="rId6"/>
    <p:sldLayoutId id="2147483817" r:id="rId7"/>
    <p:sldLayoutId id="2147483818" r:id="rId8"/>
    <p:sldLayoutId id="2147483836" r:id="rId9"/>
    <p:sldLayoutId id="2147483898" r:id="rId10"/>
    <p:sldLayoutId id="2147483899" r:id="rId11"/>
    <p:sldLayoutId id="2147483834" r:id="rId12"/>
    <p:sldLayoutId id="2147483823" r:id="rId13"/>
    <p:sldLayoutId id="2147483824" r:id="rId14"/>
    <p:sldLayoutId id="2147483822" r:id="rId15"/>
    <p:sldLayoutId id="2147483825" r:id="rId16"/>
    <p:sldLayoutId id="2147483826" r:id="rId17"/>
    <p:sldLayoutId id="2147483827" r:id="rId18"/>
    <p:sldLayoutId id="2147483829" r:id="rId19"/>
    <p:sldLayoutId id="2147483830" r:id="rId20"/>
    <p:sldLayoutId id="2147483831" r:id="rId21"/>
    <p:sldLayoutId id="2147483832" r:id="rId22"/>
    <p:sldLayoutId id="2147483837" r:id="rId23"/>
    <p:sldLayoutId id="2147483866" r:id="rId24"/>
    <p:sldLayoutId id="2147483867" r:id="rId25"/>
    <p:sldLayoutId id="2147483868" r:id="rId26"/>
    <p:sldLayoutId id="2147483869" r:id="rId27"/>
    <p:sldLayoutId id="2147483870" r:id="rId28"/>
    <p:sldLayoutId id="2147483871" r:id="rId29"/>
    <p:sldLayoutId id="2147483872" r:id="rId30"/>
    <p:sldLayoutId id="2147483873" r:id="rId31"/>
    <p:sldLayoutId id="2147483874" r:id="rId32"/>
    <p:sldLayoutId id="2147483875" r:id="rId33"/>
    <p:sldLayoutId id="2147483876" r:id="rId34"/>
    <p:sldLayoutId id="2147483877" r:id="rId35"/>
    <p:sldLayoutId id="2147483879" r:id="rId36"/>
    <p:sldLayoutId id="2147483880" r:id="rId37"/>
    <p:sldLayoutId id="2147483881" r:id="rId38"/>
    <p:sldLayoutId id="2147483882" r:id="rId39"/>
    <p:sldLayoutId id="2147483883" r:id="rId40"/>
    <p:sldLayoutId id="2147483884" r:id="rId41"/>
    <p:sldLayoutId id="2147483890" r:id="rId42"/>
    <p:sldLayoutId id="2147483919" r:id="rId43"/>
  </p:sldLayoutIdLst>
  <p:hf hdr="0"/>
  <p:txStyles>
    <p:titleStyle>
      <a:lvl1pPr algn="l" defTabSz="914400" rtl="0" eaLnBrk="1" latinLnBrk="0" hangingPunct="1">
        <a:lnSpc>
          <a:spcPct val="90000"/>
        </a:lnSpc>
        <a:spcBef>
          <a:spcPct val="0"/>
        </a:spcBef>
        <a:buNone/>
        <a:defRPr sz="4000" b="1" kern="1200">
          <a:solidFill>
            <a:srgbClr val="C4DCE7"/>
          </a:solidFill>
          <a:latin typeface="+mj-lt"/>
          <a:ea typeface="+mj-ea"/>
          <a:cs typeface="+mj-cs"/>
        </a:defRPr>
      </a:lvl1pPr>
    </p:titleStyle>
    <p:bodyStyle>
      <a:lvl1pPr marL="228600" indent="-228600" algn="l" defTabSz="914400" rtl="0" eaLnBrk="1" latinLnBrk="0" hangingPunct="1">
        <a:lnSpc>
          <a:spcPct val="100000"/>
        </a:lnSpc>
        <a:spcBef>
          <a:spcPts val="1000"/>
        </a:spcBef>
        <a:buClr>
          <a:srgbClr val="C4DCE7"/>
        </a:buClr>
        <a:buFont typeface="Wingdings" panose="05000000000000000000" pitchFamily="2" charset="2"/>
        <a:buChar char="§"/>
        <a:defRPr sz="1300" kern="1200">
          <a:solidFill>
            <a:srgbClr val="C4DCE7"/>
          </a:solidFill>
          <a:latin typeface="+mn-lt"/>
          <a:ea typeface="+mn-ea"/>
          <a:cs typeface="+mn-cs"/>
        </a:defRPr>
      </a:lvl1pPr>
      <a:lvl2pPr marL="685800" indent="-228600" algn="l" defTabSz="914400" rtl="0" eaLnBrk="1" latinLnBrk="0" hangingPunct="1">
        <a:lnSpc>
          <a:spcPct val="100000"/>
        </a:lnSpc>
        <a:spcBef>
          <a:spcPts val="500"/>
        </a:spcBef>
        <a:buClr>
          <a:srgbClr val="C4DCE7"/>
        </a:buClr>
        <a:buFont typeface="Wingdings" panose="05000000000000000000" pitchFamily="2" charset="2"/>
        <a:buChar char="§"/>
        <a:defRPr sz="1300" kern="1200">
          <a:solidFill>
            <a:srgbClr val="C4DCE7"/>
          </a:solidFill>
          <a:latin typeface="+mn-lt"/>
          <a:ea typeface="+mn-ea"/>
          <a:cs typeface="+mn-cs"/>
        </a:defRPr>
      </a:lvl2pPr>
      <a:lvl3pPr marL="1143000" indent="-228600" algn="l" defTabSz="914400" rtl="0" eaLnBrk="1" latinLnBrk="0" hangingPunct="1">
        <a:lnSpc>
          <a:spcPct val="100000"/>
        </a:lnSpc>
        <a:spcBef>
          <a:spcPts val="500"/>
        </a:spcBef>
        <a:buClr>
          <a:srgbClr val="C4DCE7"/>
        </a:buClr>
        <a:buFont typeface="Wingdings" panose="05000000000000000000" pitchFamily="2" charset="2"/>
        <a:buChar char="§"/>
        <a:defRPr sz="1300" kern="1200">
          <a:solidFill>
            <a:srgbClr val="C4DCE7"/>
          </a:solidFill>
          <a:latin typeface="+mn-lt"/>
          <a:ea typeface="+mn-ea"/>
          <a:cs typeface="+mn-cs"/>
        </a:defRPr>
      </a:lvl3pPr>
      <a:lvl4pPr marL="1600200" indent="-228600" algn="l" defTabSz="914400" rtl="0" eaLnBrk="1" latinLnBrk="0" hangingPunct="1">
        <a:lnSpc>
          <a:spcPct val="100000"/>
        </a:lnSpc>
        <a:spcBef>
          <a:spcPts val="500"/>
        </a:spcBef>
        <a:buClr>
          <a:srgbClr val="C4DCE7"/>
        </a:buClr>
        <a:buFont typeface="Wingdings" panose="05000000000000000000" pitchFamily="2" charset="2"/>
        <a:buChar char="§"/>
        <a:defRPr sz="1300" kern="1200">
          <a:solidFill>
            <a:srgbClr val="C4DCE7"/>
          </a:solidFill>
          <a:latin typeface="+mn-lt"/>
          <a:ea typeface="+mn-ea"/>
          <a:cs typeface="+mn-cs"/>
        </a:defRPr>
      </a:lvl4pPr>
      <a:lvl5pPr marL="2057400" indent="-228600" algn="l" defTabSz="914400" rtl="0" eaLnBrk="1" latinLnBrk="0" hangingPunct="1">
        <a:lnSpc>
          <a:spcPct val="100000"/>
        </a:lnSpc>
        <a:spcBef>
          <a:spcPts val="500"/>
        </a:spcBef>
        <a:buClr>
          <a:srgbClr val="C4DCE7"/>
        </a:buClr>
        <a:buFont typeface="Wingdings" panose="05000000000000000000" pitchFamily="2" charset="2"/>
        <a:buChar char="§"/>
        <a:defRPr sz="1300" kern="1200">
          <a:solidFill>
            <a:srgbClr val="C4DCE7"/>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02">
          <p15:clr>
            <a:srgbClr val="F26B43"/>
          </p15:clr>
        </p15:guide>
        <p15:guide id="4" orient="horz" pos="300">
          <p15:clr>
            <a:srgbClr val="F26B43"/>
          </p15:clr>
        </p15:guide>
        <p15:guide id="5" orient="horz" pos="4020">
          <p15:clr>
            <a:srgbClr val="F26B43"/>
          </p15:clr>
        </p15:guide>
        <p15:guide id="6" pos="7378">
          <p15:clr>
            <a:srgbClr val="F26B43"/>
          </p15:clr>
        </p15:guide>
        <p15:guide id="7" pos="641">
          <p15:clr>
            <a:srgbClr val="F26B43"/>
          </p15:clr>
        </p15:guide>
        <p15:guide id="8" pos="1282">
          <p15:clr>
            <a:srgbClr val="F26B43"/>
          </p15:clr>
        </p15:guide>
        <p15:guide id="9" pos="1924">
          <p15:clr>
            <a:srgbClr val="F26B43"/>
          </p15:clr>
        </p15:guide>
        <p15:guide id="10" pos="2560">
          <p15:clr>
            <a:srgbClr val="F26B43"/>
          </p15:clr>
        </p15:guide>
        <p15:guide id="11" pos="3198">
          <p15:clr>
            <a:srgbClr val="F26B43"/>
          </p15:clr>
        </p15:guide>
        <p15:guide id="12" pos="4480">
          <p15:clr>
            <a:srgbClr val="F26B43"/>
          </p15:clr>
        </p15:guide>
        <p15:guide id="13" pos="5757">
          <p15:clr>
            <a:srgbClr val="F26B43"/>
          </p15:clr>
        </p15:guide>
        <p15:guide id="14" pos="5120">
          <p15:clr>
            <a:srgbClr val="F26B43"/>
          </p15:clr>
        </p15:guide>
        <p15:guide id="15" pos="6398">
          <p15:clr>
            <a:srgbClr val="F26B43"/>
          </p15:clr>
        </p15:guide>
        <p15:guide id="16" pos="7039">
          <p15:clr>
            <a:srgbClr val="F26B43"/>
          </p15:clr>
        </p15:guide>
        <p15:guide id="17" orient="horz" pos="879">
          <p15:clr>
            <a:srgbClr val="F26B43"/>
          </p15:clr>
        </p15:guide>
        <p15:guide id="18" orient="horz" pos="1523">
          <p15:clr>
            <a:srgbClr val="F26B43"/>
          </p15:clr>
        </p15:guide>
        <p15:guide id="19" orient="horz" pos="2800">
          <p15:clr>
            <a:srgbClr val="F26B43"/>
          </p15:clr>
        </p15:guide>
        <p15:guide id="20" orient="horz" pos="344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2.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6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5.xml.rels><?xml version="1.0" encoding="UTF-8" standalone="yes"?>
<Relationships xmlns="http://schemas.openxmlformats.org/package/2006/relationships"><Relationship Id="rId2" Type="http://schemas.openxmlformats.org/officeDocument/2006/relationships/hyperlink" Target="https://careers.atkinsrealis.com/uk-early-careers/placements-uk" TargetMode="Externa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8.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4.png"/><Relationship Id="rId1" Type="http://schemas.openxmlformats.org/officeDocument/2006/relationships/slideLayout" Target="../slideLayouts/slideLayout26.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hyperlink" Target="https://www.instagram.com/inside_atkinsrealis" TargetMode="External"/><Relationship Id="rId7" Type="http://schemas.openxmlformats.org/officeDocument/2006/relationships/hyperlink" Target="https://www.youtube.com/@atkinsrealisglobal" TargetMode="External"/><Relationship Id="rId12" Type="http://schemas.openxmlformats.org/officeDocument/2006/relationships/image" Target="../media/image75.png"/><Relationship Id="rId2" Type="http://schemas.openxmlformats.org/officeDocument/2006/relationships/image" Target="../media/image70.jpeg"/><Relationship Id="rId1" Type="http://schemas.openxmlformats.org/officeDocument/2006/relationships/slideLayout" Target="../slideLayouts/slideLayout26.xml"/><Relationship Id="rId6" Type="http://schemas.openxmlformats.org/officeDocument/2006/relationships/image" Target="../media/image72.png"/><Relationship Id="rId11" Type="http://schemas.openxmlformats.org/officeDocument/2006/relationships/hyperlink" Target="https://x.com/atkinsrealis" TargetMode="External"/><Relationship Id="rId5" Type="http://schemas.openxmlformats.org/officeDocument/2006/relationships/hyperlink" Target="https://www.facebook.com/InsideAtkins?mibextid=LQQJ4d" TargetMode="External"/><Relationship Id="rId10" Type="http://schemas.openxmlformats.org/officeDocument/2006/relationships/image" Target="../media/image74.png"/><Relationship Id="rId4" Type="http://schemas.openxmlformats.org/officeDocument/2006/relationships/image" Target="../media/image71.png"/><Relationship Id="rId9" Type="http://schemas.openxmlformats.org/officeDocument/2006/relationships/hyperlink" Target="https://www.linkedin.com/company/atkinsrealis/"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mailto:graduates@atkinsrealis.com" TargetMode="External"/><Relationship Id="rId2" Type="http://schemas.openxmlformats.org/officeDocument/2006/relationships/hyperlink" Target="https://atkins.connectr.co.uk/early-careers" TargetMode="External"/><Relationship Id="rId1" Type="http://schemas.openxmlformats.org/officeDocument/2006/relationships/slideLayout" Target="../slideLayouts/slideLayout77.xml"/><Relationship Id="rId4" Type="http://schemas.openxmlformats.org/officeDocument/2006/relationships/hyperlink" Target="mailto:placements@atkinsrealis.com"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ED54A728-7816-7E7F-7E63-07F939E042EB}"/>
              </a:ext>
            </a:extLst>
          </p:cNvPr>
          <p:cNvSpPr txBox="1"/>
          <p:nvPr/>
        </p:nvSpPr>
        <p:spPr>
          <a:xfrm>
            <a:off x="539114" y="2597017"/>
            <a:ext cx="5293896" cy="2185214"/>
          </a:xfrm>
          <a:prstGeom prst="rect">
            <a:avLst/>
          </a:prstGeom>
          <a:noFill/>
        </p:spPr>
        <p:txBody>
          <a:bodyPr wrap="square" rtlCol="0">
            <a:spAutoFit/>
          </a:bodyPr>
          <a:lstStyle/>
          <a:p>
            <a:r>
              <a:rPr lang="en-GB" sz="6800" b="1" dirty="0">
                <a:solidFill>
                  <a:schemeClr val="bg1"/>
                </a:solidFill>
                <a:latin typeface="Gamechanger" panose="020B0501020204020203" pitchFamily="34" charset="0"/>
                <a:cs typeface="Arial" panose="020B0604020202020204" pitchFamily="34" charset="0"/>
              </a:rPr>
              <a:t>Your journey starts here </a:t>
            </a:r>
          </a:p>
        </p:txBody>
      </p:sp>
    </p:spTree>
    <p:extLst>
      <p:ext uri="{BB962C8B-B14F-4D97-AF65-F5344CB8AC3E}">
        <p14:creationId xmlns:p14="http://schemas.microsoft.com/office/powerpoint/2010/main" val="41001204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in (1)">
            <a:hlinkClick r:id="" action="ppaction://media"/>
            <a:extLst>
              <a:ext uri="{FF2B5EF4-FFF2-40B4-BE49-F238E27FC236}">
                <a16:creationId xmlns:a16="http://schemas.microsoft.com/office/drawing/2014/main" id="{0DD1CFDA-2EA6-5275-2983-021B2353947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7999"/>
          </a:xfrm>
          <a:prstGeom prst="rect">
            <a:avLst/>
          </a:prstGeom>
          <a:noFill/>
        </p:spPr>
      </p:pic>
      <p:sp>
        <p:nvSpPr>
          <p:cNvPr id="8" name="Title 7">
            <a:extLst>
              <a:ext uri="{FF2B5EF4-FFF2-40B4-BE49-F238E27FC236}">
                <a16:creationId xmlns:a16="http://schemas.microsoft.com/office/drawing/2014/main" id="{9F1B494A-B3AA-D7AA-BA7E-0B29AFC15C9F}"/>
              </a:ext>
            </a:extLst>
          </p:cNvPr>
          <p:cNvSpPr>
            <a:spLocks noGrp="1"/>
          </p:cNvSpPr>
          <p:nvPr>
            <p:ph type="title"/>
          </p:nvPr>
        </p:nvSpPr>
        <p:spPr>
          <a:xfrm>
            <a:off x="479424" y="476250"/>
            <a:ext cx="11233151" cy="919163"/>
          </a:xfrm>
        </p:spPr>
        <p:txBody>
          <a:bodyPr anchor="t">
            <a:normAutofit/>
          </a:bodyPr>
          <a:lstStyle/>
          <a:p>
            <a:r>
              <a:rPr lang="en-GB" dirty="0"/>
              <a:t>Our culture</a:t>
            </a:r>
          </a:p>
        </p:txBody>
      </p:sp>
      <p:sp>
        <p:nvSpPr>
          <p:cNvPr id="13" name="Footer Placeholder 3">
            <a:extLst>
              <a:ext uri="{FF2B5EF4-FFF2-40B4-BE49-F238E27FC236}">
                <a16:creationId xmlns:a16="http://schemas.microsoft.com/office/drawing/2014/main" id="{2FCCB635-4232-C14A-DF6C-6420CE1FE4C3}"/>
              </a:ext>
            </a:extLst>
          </p:cNvPr>
          <p:cNvSpPr>
            <a:spLocks noGrp="1"/>
          </p:cNvSpPr>
          <p:nvPr>
            <p:ph type="ftr" sz="quarter" idx="11"/>
          </p:nvPr>
        </p:nvSpPr>
        <p:spPr>
          <a:xfrm>
            <a:off x="1230630" y="6496685"/>
            <a:ext cx="4880610" cy="228600"/>
          </a:xfrm>
        </p:spPr>
        <p:txBody>
          <a:bodyPr anchor="t">
            <a:normAutofit/>
          </a:bodyPr>
          <a:lstStyle/>
          <a:p>
            <a:pPr>
              <a:spcAft>
                <a:spcPts val="600"/>
              </a:spcAft>
            </a:pPr>
            <a:r>
              <a:rPr lang="en-GB"/>
              <a:t>Private &amp; confidential</a:t>
            </a:r>
          </a:p>
        </p:txBody>
      </p:sp>
      <p:sp>
        <p:nvSpPr>
          <p:cNvPr id="7" name="Slide Number Placeholder 6">
            <a:extLst>
              <a:ext uri="{FF2B5EF4-FFF2-40B4-BE49-F238E27FC236}">
                <a16:creationId xmlns:a16="http://schemas.microsoft.com/office/drawing/2014/main" id="{B88F2552-1FC4-221E-C1C2-A8A2512346DA}"/>
              </a:ext>
            </a:extLst>
          </p:cNvPr>
          <p:cNvSpPr>
            <a:spLocks noGrp="1"/>
          </p:cNvSpPr>
          <p:nvPr>
            <p:ph type="sldNum" sz="quarter" idx="12"/>
          </p:nvPr>
        </p:nvSpPr>
        <p:spPr>
          <a:xfrm>
            <a:off x="255317" y="6496686"/>
            <a:ext cx="224108" cy="228599"/>
          </a:xfrm>
        </p:spPr>
        <p:txBody>
          <a:bodyPr anchor="t">
            <a:normAutofit/>
          </a:bodyPr>
          <a:lstStyle/>
          <a:p>
            <a:pPr>
              <a:spcAft>
                <a:spcPts val="600"/>
              </a:spcAft>
              <a:defRPr/>
            </a:pPr>
            <a:fld id="{C57EC9A4-B98A-45F3-8020-152340DC5255}" type="slidenum">
              <a:rPr lang="en-GB" smtClean="0"/>
              <a:pPr>
                <a:spcAft>
                  <a:spcPts val="600"/>
                </a:spcAft>
                <a:defRPr/>
              </a:pPr>
              <a:t>10</a:t>
            </a:fld>
            <a:endParaRPr lang="en-GB"/>
          </a:p>
        </p:txBody>
      </p:sp>
    </p:spTree>
    <p:extLst>
      <p:ext uri="{BB962C8B-B14F-4D97-AF65-F5344CB8AC3E}">
        <p14:creationId xmlns:p14="http://schemas.microsoft.com/office/powerpoint/2010/main" val="408933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86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B88F2552-1FC4-221E-C1C2-A8A2512346DA}"/>
              </a:ext>
            </a:extLst>
          </p:cNvPr>
          <p:cNvSpPr>
            <a:spLocks noGrp="1"/>
          </p:cNvSpPr>
          <p:nvPr>
            <p:ph type="sldNum" sz="quarter" idx="18"/>
          </p:nvPr>
        </p:nvSpPr>
        <p:spPr/>
        <p:txBody>
          <a:bodyPr/>
          <a:lstStyle/>
          <a:p>
            <a:pPr>
              <a:defRPr/>
            </a:pPr>
            <a:fld id="{C57EC9A4-B98A-45F3-8020-152340DC5255}" type="slidenum">
              <a:rPr lang="en-GB" smtClean="0">
                <a:solidFill>
                  <a:srgbClr val="192D38"/>
                </a:solidFill>
              </a:rPr>
              <a:pPr>
                <a:defRPr/>
              </a:pPr>
              <a:t>11</a:t>
            </a:fld>
            <a:endParaRPr lang="en-GB" dirty="0">
              <a:solidFill>
                <a:srgbClr val="192D38"/>
              </a:solidFill>
            </a:endParaRPr>
          </a:p>
        </p:txBody>
      </p:sp>
      <p:sp>
        <p:nvSpPr>
          <p:cNvPr id="8" name="Title 7">
            <a:extLst>
              <a:ext uri="{FF2B5EF4-FFF2-40B4-BE49-F238E27FC236}">
                <a16:creationId xmlns:a16="http://schemas.microsoft.com/office/drawing/2014/main" id="{9F1B494A-B3AA-D7AA-BA7E-0B29AFC15C9F}"/>
              </a:ext>
            </a:extLst>
          </p:cNvPr>
          <p:cNvSpPr>
            <a:spLocks noGrp="1"/>
          </p:cNvSpPr>
          <p:nvPr>
            <p:ph type="title"/>
          </p:nvPr>
        </p:nvSpPr>
        <p:spPr/>
        <p:txBody>
          <a:bodyPr/>
          <a:lstStyle/>
          <a:p>
            <a:r>
              <a:rPr lang="en-GB" dirty="0"/>
              <a:t>Where could I be on a Placement with AtkinsRéalis?</a:t>
            </a:r>
          </a:p>
        </p:txBody>
      </p:sp>
      <p:sp>
        <p:nvSpPr>
          <p:cNvPr id="13" name="Text Placeholder 8">
            <a:extLst>
              <a:ext uri="{FF2B5EF4-FFF2-40B4-BE49-F238E27FC236}">
                <a16:creationId xmlns:a16="http://schemas.microsoft.com/office/drawing/2014/main" id="{EC991F09-47CA-F4CC-2163-0F7144EAECF6}"/>
              </a:ext>
            </a:extLst>
          </p:cNvPr>
          <p:cNvSpPr txBox="1">
            <a:spLocks/>
          </p:cNvSpPr>
          <p:nvPr/>
        </p:nvSpPr>
        <p:spPr>
          <a:xfrm>
            <a:off x="552450" y="2340355"/>
            <a:ext cx="10439400" cy="768967"/>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Clr>
                <a:srgbClr val="192D38"/>
              </a:buClr>
              <a:buFont typeface="Wingdings" panose="05000000000000000000" pitchFamily="2" charset="2"/>
              <a:buChar char="§"/>
              <a:defRPr sz="13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1800" b="1" dirty="0"/>
              <a:t>Our Quest scholarships are aligned to specific areas of our business. This year we’re proud to offer Quest scholarships with our Infrastructure, Transportation, and Nuclear businesses.  </a:t>
            </a:r>
          </a:p>
        </p:txBody>
      </p:sp>
      <p:sp>
        <p:nvSpPr>
          <p:cNvPr id="2" name="TextBox 1">
            <a:extLst>
              <a:ext uri="{FF2B5EF4-FFF2-40B4-BE49-F238E27FC236}">
                <a16:creationId xmlns:a16="http://schemas.microsoft.com/office/drawing/2014/main" id="{6D1E18D2-528A-E040-35B7-186CBE4C7839}"/>
              </a:ext>
            </a:extLst>
          </p:cNvPr>
          <p:cNvSpPr txBox="1"/>
          <p:nvPr/>
        </p:nvSpPr>
        <p:spPr>
          <a:xfrm>
            <a:off x="552450" y="3109322"/>
            <a:ext cx="4829175" cy="3293209"/>
          </a:xfrm>
          <a:prstGeom prst="rect">
            <a:avLst/>
          </a:prstGeom>
          <a:noFill/>
        </p:spPr>
        <p:txBody>
          <a:bodyPr wrap="square" rtlCol="0">
            <a:spAutoFit/>
          </a:bodyPr>
          <a:lstStyle/>
          <a:p>
            <a:pPr marL="0" lvl="0" indent="0">
              <a:buNone/>
            </a:pPr>
            <a:r>
              <a:rPr lang="en-CA" sz="1600" b="1" dirty="0">
                <a:solidFill>
                  <a:srgbClr val="1B3945"/>
                </a:solidFill>
                <a:latin typeface="+mj-lt"/>
              </a:rPr>
              <a:t>Infrastructure </a:t>
            </a:r>
            <a:br>
              <a:rPr lang="en-CA" sz="1600" b="1" dirty="0">
                <a:solidFill>
                  <a:srgbClr val="1B3945"/>
                </a:solidFill>
                <a:latin typeface="+mj-lt"/>
              </a:rPr>
            </a:br>
            <a:endParaRPr lang="en-CA" sz="1600" b="1" dirty="0">
              <a:solidFill>
                <a:srgbClr val="1B3945"/>
              </a:solidFill>
              <a:latin typeface="+mj-lt"/>
            </a:endParaRPr>
          </a:p>
          <a:p>
            <a:pPr marL="0" lvl="0" indent="0">
              <a:buNone/>
            </a:pPr>
            <a:r>
              <a:rPr lang="en-US" sz="1600" kern="0" dirty="0">
                <a:solidFill>
                  <a:srgbClr val="1B3945"/>
                </a:solidFill>
                <a:latin typeface="+mj-lt"/>
                <a:cs typeface="Arial"/>
              </a:rPr>
              <a:t>Whether it’s an airport, a transport interchange, a university campus or the world’s first tidal lagoon, we love creating outstanding places that respond to the needs and resources of a contemporary world.</a:t>
            </a:r>
            <a:br>
              <a:rPr lang="en-US" sz="1600" kern="0" dirty="0">
                <a:solidFill>
                  <a:srgbClr val="1B3945"/>
                </a:solidFill>
                <a:latin typeface="+mj-lt"/>
                <a:cs typeface="Arial"/>
              </a:rPr>
            </a:br>
            <a:endParaRPr lang="en-US" sz="1600" kern="0" dirty="0">
              <a:solidFill>
                <a:srgbClr val="1B3945"/>
              </a:solidFill>
              <a:latin typeface="+mj-lt"/>
              <a:cs typeface="Arial"/>
            </a:endParaRPr>
          </a:p>
          <a:p>
            <a:pPr marL="0" lvl="0" indent="0">
              <a:buNone/>
            </a:pPr>
            <a:r>
              <a:rPr lang="en-US" sz="1600" kern="0" dirty="0">
                <a:solidFill>
                  <a:srgbClr val="1B3945"/>
                </a:solidFill>
                <a:latin typeface="+mj-lt"/>
                <a:cs typeface="Arial"/>
              </a:rPr>
              <a:t>Across all our markets we touch every aspect of social and economic infrastructure. Using the latest digital technologies, we make spaces and places work perfectly for people, while safeguarding our natural resources, to create a better, more sustainable future for all.</a:t>
            </a:r>
          </a:p>
        </p:txBody>
      </p:sp>
      <p:sp>
        <p:nvSpPr>
          <p:cNvPr id="3" name="TextBox 2">
            <a:extLst>
              <a:ext uri="{FF2B5EF4-FFF2-40B4-BE49-F238E27FC236}">
                <a16:creationId xmlns:a16="http://schemas.microsoft.com/office/drawing/2014/main" id="{CA93650D-B4DC-7D81-2D92-E419C0E2FBD8}"/>
              </a:ext>
            </a:extLst>
          </p:cNvPr>
          <p:cNvSpPr txBox="1"/>
          <p:nvPr/>
        </p:nvSpPr>
        <p:spPr>
          <a:xfrm>
            <a:off x="6096000" y="3109322"/>
            <a:ext cx="5276850" cy="3685624"/>
          </a:xfrm>
          <a:prstGeom prst="rect">
            <a:avLst/>
          </a:prstGeom>
          <a:noFill/>
        </p:spPr>
        <p:txBody>
          <a:bodyPr wrap="square" rtlCol="0">
            <a:spAutoFit/>
          </a:bodyPr>
          <a:lstStyle/>
          <a:p>
            <a:pPr marL="0" lvl="0" indent="0">
              <a:buNone/>
            </a:pPr>
            <a:r>
              <a:rPr lang="en-CA" sz="1600" b="1" dirty="0">
                <a:solidFill>
                  <a:srgbClr val="1B3945"/>
                </a:solidFill>
                <a:latin typeface="+mj-lt"/>
              </a:rPr>
              <a:t>Transportation</a:t>
            </a:r>
            <a:br>
              <a:rPr lang="en-CA" sz="1600" b="1" dirty="0">
                <a:solidFill>
                  <a:srgbClr val="1B3945"/>
                </a:solidFill>
                <a:latin typeface="+mj-lt"/>
              </a:rPr>
            </a:br>
            <a:br>
              <a:rPr lang="en-CA" sz="1600" b="1" dirty="0">
                <a:solidFill>
                  <a:srgbClr val="1B3945"/>
                </a:solidFill>
                <a:latin typeface="+mj-lt"/>
              </a:rPr>
            </a:br>
            <a:r>
              <a:rPr lang="en-US" sz="1600" kern="0" dirty="0">
                <a:solidFill>
                  <a:srgbClr val="1B3945"/>
                </a:solidFill>
                <a:latin typeface="+mj-lt"/>
                <a:cs typeface="Arial"/>
              </a:rPr>
              <a:t>In a connected and ever-changing world, we are shaping </a:t>
            </a:r>
            <a:br>
              <a:rPr lang="en-US" sz="1600" kern="0" dirty="0">
                <a:solidFill>
                  <a:srgbClr val="1B3945"/>
                </a:solidFill>
                <a:latin typeface="+mj-lt"/>
                <a:cs typeface="Arial"/>
              </a:rPr>
            </a:br>
            <a:r>
              <a:rPr lang="en-US" sz="1600" kern="0" dirty="0">
                <a:solidFill>
                  <a:srgbClr val="1B3945"/>
                </a:solidFill>
                <a:latin typeface="+mj-lt"/>
                <a:cs typeface="Arial"/>
              </a:rPr>
              <a:t>the future of transport, making journeys easier, safer and more reliable, supporting a healthier, happier and more </a:t>
            </a:r>
            <a:br>
              <a:rPr lang="en-US" sz="1600" kern="0" dirty="0">
                <a:solidFill>
                  <a:srgbClr val="1B3945"/>
                </a:solidFill>
                <a:latin typeface="+mj-lt"/>
                <a:cs typeface="Arial"/>
              </a:rPr>
            </a:br>
            <a:r>
              <a:rPr lang="en-US" sz="1600" kern="0" dirty="0">
                <a:solidFill>
                  <a:srgbClr val="1B3945"/>
                </a:solidFill>
                <a:latin typeface="+mj-lt"/>
                <a:cs typeface="Arial"/>
              </a:rPr>
              <a:t>productive society.</a:t>
            </a:r>
          </a:p>
          <a:p>
            <a:pPr marL="12700" indent="0">
              <a:lnSpc>
                <a:spcPct val="100000"/>
              </a:lnSpc>
              <a:spcBef>
                <a:spcPts val="919"/>
              </a:spcBef>
              <a:buNone/>
              <a:defRPr/>
            </a:pPr>
            <a:r>
              <a:rPr lang="en-US" sz="1600" kern="0" dirty="0">
                <a:solidFill>
                  <a:srgbClr val="1B3945"/>
                </a:solidFill>
                <a:latin typeface="+mj-lt"/>
                <a:cs typeface="Arial"/>
              </a:rPr>
              <a:t>Through combining traditional engineering, new technologies and innovative thinking we bring ideas to life, meeting increased demands on infrastructure to deliver not only more, but better </a:t>
            </a:r>
            <a:br>
              <a:rPr lang="en-US" sz="1600" kern="0" dirty="0">
                <a:solidFill>
                  <a:srgbClr val="1B3945"/>
                </a:solidFill>
                <a:latin typeface="+mj-lt"/>
                <a:cs typeface="Arial"/>
              </a:rPr>
            </a:br>
            <a:r>
              <a:rPr lang="en-US" sz="1600" kern="0" dirty="0">
                <a:solidFill>
                  <a:srgbClr val="1B3945"/>
                </a:solidFill>
                <a:latin typeface="+mj-lt"/>
                <a:cs typeface="Arial"/>
              </a:rPr>
              <a:t>for less.</a:t>
            </a:r>
          </a:p>
          <a:p>
            <a:endParaRPr lang="en-GB" dirty="0"/>
          </a:p>
        </p:txBody>
      </p:sp>
    </p:spTree>
    <p:extLst>
      <p:ext uri="{BB962C8B-B14F-4D97-AF65-F5344CB8AC3E}">
        <p14:creationId xmlns:p14="http://schemas.microsoft.com/office/powerpoint/2010/main" val="2759000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D4324-13D6-0061-38F5-E199919F5FB2}"/>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2D3D7A20-4D9D-1254-C35F-F74CECC12450}"/>
              </a:ext>
            </a:extLst>
          </p:cNvPr>
          <p:cNvSpPr>
            <a:spLocks noGrp="1"/>
          </p:cNvSpPr>
          <p:nvPr>
            <p:ph type="sldNum" sz="quarter" idx="18"/>
          </p:nvPr>
        </p:nvSpPr>
        <p:spPr/>
        <p:txBody>
          <a:bodyPr/>
          <a:lstStyle/>
          <a:p>
            <a:pPr>
              <a:defRPr/>
            </a:pPr>
            <a:fld id="{C57EC9A4-B98A-45F3-8020-152340DC5255}" type="slidenum">
              <a:rPr lang="en-GB" smtClean="0">
                <a:solidFill>
                  <a:srgbClr val="192D38"/>
                </a:solidFill>
              </a:rPr>
              <a:pPr>
                <a:defRPr/>
              </a:pPr>
              <a:t>12</a:t>
            </a:fld>
            <a:endParaRPr lang="en-GB" dirty="0">
              <a:solidFill>
                <a:srgbClr val="192D38"/>
              </a:solidFill>
            </a:endParaRPr>
          </a:p>
        </p:txBody>
      </p:sp>
      <p:sp>
        <p:nvSpPr>
          <p:cNvPr id="8" name="Title 7">
            <a:extLst>
              <a:ext uri="{FF2B5EF4-FFF2-40B4-BE49-F238E27FC236}">
                <a16:creationId xmlns:a16="http://schemas.microsoft.com/office/drawing/2014/main" id="{9D688141-867F-A109-BB41-F741E492FCCB}"/>
              </a:ext>
            </a:extLst>
          </p:cNvPr>
          <p:cNvSpPr>
            <a:spLocks noGrp="1"/>
          </p:cNvSpPr>
          <p:nvPr>
            <p:ph type="title"/>
          </p:nvPr>
        </p:nvSpPr>
        <p:spPr/>
        <p:txBody>
          <a:bodyPr/>
          <a:lstStyle/>
          <a:p>
            <a:r>
              <a:rPr lang="en-GB" dirty="0"/>
              <a:t>Where could I be on a Placement with AtkinsRéalis?</a:t>
            </a:r>
          </a:p>
        </p:txBody>
      </p:sp>
      <p:sp>
        <p:nvSpPr>
          <p:cNvPr id="13" name="Text Placeholder 8">
            <a:extLst>
              <a:ext uri="{FF2B5EF4-FFF2-40B4-BE49-F238E27FC236}">
                <a16:creationId xmlns:a16="http://schemas.microsoft.com/office/drawing/2014/main" id="{229EB66A-A027-09FB-0B5E-9B6F811ADBB2}"/>
              </a:ext>
            </a:extLst>
          </p:cNvPr>
          <p:cNvSpPr txBox="1">
            <a:spLocks/>
          </p:cNvSpPr>
          <p:nvPr/>
        </p:nvSpPr>
        <p:spPr>
          <a:xfrm>
            <a:off x="552450" y="2348415"/>
            <a:ext cx="10439400" cy="768967"/>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Clr>
                <a:srgbClr val="192D38"/>
              </a:buClr>
              <a:buFont typeface="Wingdings" panose="05000000000000000000" pitchFamily="2" charset="2"/>
              <a:buChar char="§"/>
              <a:defRPr sz="13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1800" b="1" dirty="0">
                <a:latin typeface="+mj-lt"/>
              </a:rPr>
              <a:t>Our Quest scholarships are aligned to specific areas of our business. This year we’re proud to offer Quest scholarships with our Infrastructure, Transportation, and Nuclear businesses.  </a:t>
            </a:r>
          </a:p>
          <a:p>
            <a:pPr marL="0" indent="0">
              <a:buFont typeface="Wingdings" panose="05000000000000000000" pitchFamily="2" charset="2"/>
              <a:buNone/>
            </a:pPr>
            <a:endParaRPr lang="en-US" dirty="0"/>
          </a:p>
          <a:p>
            <a:pPr marL="0" indent="0">
              <a:buFont typeface="Wingdings" panose="05000000000000000000" pitchFamily="2" charset="2"/>
              <a:buNone/>
            </a:pPr>
            <a:endParaRPr lang="en-GB" dirty="0"/>
          </a:p>
        </p:txBody>
      </p:sp>
      <p:sp>
        <p:nvSpPr>
          <p:cNvPr id="3" name="TextBox 2">
            <a:extLst>
              <a:ext uri="{FF2B5EF4-FFF2-40B4-BE49-F238E27FC236}">
                <a16:creationId xmlns:a16="http://schemas.microsoft.com/office/drawing/2014/main" id="{55A885CF-4952-F749-EC5D-3DB01FBAB8E4}"/>
              </a:ext>
            </a:extLst>
          </p:cNvPr>
          <p:cNvSpPr txBox="1"/>
          <p:nvPr/>
        </p:nvSpPr>
        <p:spPr>
          <a:xfrm>
            <a:off x="552450" y="3429000"/>
            <a:ext cx="10820400" cy="2031325"/>
          </a:xfrm>
          <a:prstGeom prst="rect">
            <a:avLst/>
          </a:prstGeom>
          <a:noFill/>
        </p:spPr>
        <p:txBody>
          <a:bodyPr wrap="square" rtlCol="0">
            <a:spAutoFit/>
          </a:bodyPr>
          <a:lstStyle/>
          <a:p>
            <a:pPr marL="0" lvl="0" indent="0">
              <a:buNone/>
            </a:pPr>
            <a:r>
              <a:rPr lang="en-CA" b="1" dirty="0">
                <a:solidFill>
                  <a:srgbClr val="1B3945"/>
                </a:solidFill>
                <a:latin typeface="+mj-lt"/>
              </a:rPr>
              <a:t>Nuclear</a:t>
            </a:r>
            <a:br>
              <a:rPr lang="en-CA" b="1" dirty="0">
                <a:solidFill>
                  <a:srgbClr val="1B3945"/>
                </a:solidFill>
                <a:latin typeface="+mj-lt"/>
              </a:rPr>
            </a:br>
            <a:br>
              <a:rPr lang="en-CA" b="1" dirty="0">
                <a:solidFill>
                  <a:srgbClr val="1B3945"/>
                </a:solidFill>
                <a:latin typeface="+mj-lt"/>
              </a:rPr>
            </a:br>
            <a:r>
              <a:rPr lang="en-US" kern="0" dirty="0">
                <a:solidFill>
                  <a:srgbClr val="1B3945"/>
                </a:solidFill>
                <a:latin typeface="+mj-lt"/>
                <a:cs typeface="Arial"/>
              </a:rPr>
              <a:t>With an unwavering commitment to safety, quality and efficiency, we add value to today’s challenges of delivering the next generation of nuclear power plants while at the same time maintaining the existing generating fleet and safely decommissioning legacy facilities. We’re now looking to the future, working with Small Modular Reactor (SMR) developers to advance new designs and developing digital applications, such as virtual and augmented reality, for the nuclear industry.</a:t>
            </a:r>
            <a:endParaRPr lang="en-GB" dirty="0"/>
          </a:p>
        </p:txBody>
      </p:sp>
    </p:spTree>
    <p:extLst>
      <p:ext uri="{BB962C8B-B14F-4D97-AF65-F5344CB8AC3E}">
        <p14:creationId xmlns:p14="http://schemas.microsoft.com/office/powerpoint/2010/main" val="3306591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F1B494A-B3AA-D7AA-BA7E-0B29AFC15C9F}"/>
              </a:ext>
            </a:extLst>
          </p:cNvPr>
          <p:cNvSpPr>
            <a:spLocks noGrp="1"/>
          </p:cNvSpPr>
          <p:nvPr>
            <p:ph type="title"/>
          </p:nvPr>
        </p:nvSpPr>
        <p:spPr>
          <a:xfrm>
            <a:off x="479425" y="476250"/>
            <a:ext cx="6632576" cy="919163"/>
          </a:xfrm>
        </p:spPr>
        <p:txBody>
          <a:bodyPr anchor="t">
            <a:normAutofit/>
          </a:bodyPr>
          <a:lstStyle/>
          <a:p>
            <a:r>
              <a:rPr lang="en-GB" dirty="0"/>
              <a:t>Experience AtkinsRéalis</a:t>
            </a:r>
          </a:p>
        </p:txBody>
      </p:sp>
      <p:pic>
        <p:nvPicPr>
          <p:cNvPr id="2" name="main">
            <a:hlinkClick r:id="" action="ppaction://media"/>
            <a:extLst>
              <a:ext uri="{FF2B5EF4-FFF2-40B4-BE49-F238E27FC236}">
                <a16:creationId xmlns:a16="http://schemas.microsoft.com/office/drawing/2014/main" id="{A509AB3C-6959-08BF-BB45-4AFC2E25B79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79425" y="2204111"/>
            <a:ext cx="6632575" cy="3730823"/>
          </a:xfrm>
          <a:prstGeom prst="rect">
            <a:avLst/>
          </a:prstGeom>
          <a:noFill/>
        </p:spPr>
      </p:pic>
      <p:sp>
        <p:nvSpPr>
          <p:cNvPr id="13" name="Footer Placeholder 3">
            <a:extLst>
              <a:ext uri="{FF2B5EF4-FFF2-40B4-BE49-F238E27FC236}">
                <a16:creationId xmlns:a16="http://schemas.microsoft.com/office/drawing/2014/main" id="{EF9E3A71-3482-AF2D-18C2-5D1D43A498F2}"/>
              </a:ext>
            </a:extLst>
          </p:cNvPr>
          <p:cNvSpPr>
            <a:spLocks noGrp="1"/>
          </p:cNvSpPr>
          <p:nvPr>
            <p:ph type="ftr" sz="quarter" idx="11"/>
          </p:nvPr>
        </p:nvSpPr>
        <p:spPr>
          <a:xfrm>
            <a:off x="1230630" y="6496685"/>
            <a:ext cx="4880610" cy="228600"/>
          </a:xfrm>
        </p:spPr>
        <p:txBody>
          <a:bodyPr anchor="t">
            <a:normAutofit/>
          </a:bodyPr>
          <a:lstStyle/>
          <a:p>
            <a:pPr>
              <a:spcAft>
                <a:spcPts val="600"/>
              </a:spcAft>
            </a:pPr>
            <a:r>
              <a:rPr lang="en-GB"/>
              <a:t>Private &amp; confidential</a:t>
            </a:r>
          </a:p>
        </p:txBody>
      </p:sp>
      <p:sp>
        <p:nvSpPr>
          <p:cNvPr id="7" name="Slide Number Placeholder 6">
            <a:extLst>
              <a:ext uri="{FF2B5EF4-FFF2-40B4-BE49-F238E27FC236}">
                <a16:creationId xmlns:a16="http://schemas.microsoft.com/office/drawing/2014/main" id="{B88F2552-1FC4-221E-C1C2-A8A2512346DA}"/>
              </a:ext>
            </a:extLst>
          </p:cNvPr>
          <p:cNvSpPr>
            <a:spLocks noGrp="1"/>
          </p:cNvSpPr>
          <p:nvPr>
            <p:ph type="sldNum" sz="quarter" idx="12"/>
          </p:nvPr>
        </p:nvSpPr>
        <p:spPr>
          <a:xfrm>
            <a:off x="255317" y="6496686"/>
            <a:ext cx="224108" cy="228599"/>
          </a:xfrm>
        </p:spPr>
        <p:txBody>
          <a:bodyPr anchor="t">
            <a:normAutofit/>
          </a:bodyPr>
          <a:lstStyle/>
          <a:p>
            <a:pPr>
              <a:spcAft>
                <a:spcPts val="600"/>
              </a:spcAft>
              <a:defRPr/>
            </a:pPr>
            <a:fld id="{C57EC9A4-B98A-45F3-8020-152340DC5255}" type="slidenum">
              <a:rPr lang="en-GB" smtClean="0"/>
              <a:pPr>
                <a:spcAft>
                  <a:spcPts val="600"/>
                </a:spcAft>
                <a:defRPr/>
              </a:pPr>
              <a:t>13</a:t>
            </a:fld>
            <a:endParaRPr lang="en-GB"/>
          </a:p>
        </p:txBody>
      </p:sp>
    </p:spTree>
    <p:extLst>
      <p:ext uri="{BB962C8B-B14F-4D97-AF65-F5344CB8AC3E}">
        <p14:creationId xmlns:p14="http://schemas.microsoft.com/office/powerpoint/2010/main" val="1922107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26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61C71F7-B952-ABAE-EB94-CDD97F007B95}"/>
              </a:ext>
            </a:extLst>
          </p:cNvPr>
          <p:cNvSpPr txBox="1"/>
          <p:nvPr/>
        </p:nvSpPr>
        <p:spPr>
          <a:xfrm>
            <a:off x="548638" y="2733575"/>
            <a:ext cx="5111497" cy="1138773"/>
          </a:xfrm>
          <a:prstGeom prst="rect">
            <a:avLst/>
          </a:prstGeom>
          <a:noFill/>
        </p:spPr>
        <p:txBody>
          <a:bodyPr wrap="square" rtlCol="0">
            <a:spAutoFit/>
          </a:bodyPr>
          <a:lstStyle/>
          <a:p>
            <a:r>
              <a:rPr lang="en-GB" sz="6800" b="1" dirty="0">
                <a:solidFill>
                  <a:schemeClr val="bg1"/>
                </a:solidFill>
                <a:latin typeface="Gamechanger"/>
                <a:cs typeface="Arial" panose="020B0604020202020204" pitchFamily="34" charset="0"/>
              </a:rPr>
              <a:t>Placements</a:t>
            </a:r>
          </a:p>
        </p:txBody>
      </p:sp>
    </p:spTree>
    <p:extLst>
      <p:ext uri="{BB962C8B-B14F-4D97-AF65-F5344CB8AC3E}">
        <p14:creationId xmlns:p14="http://schemas.microsoft.com/office/powerpoint/2010/main" val="27549611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B88F2552-1FC4-221E-C1C2-A8A2512346DA}"/>
              </a:ext>
            </a:extLst>
          </p:cNvPr>
          <p:cNvSpPr>
            <a:spLocks noGrp="1"/>
          </p:cNvSpPr>
          <p:nvPr>
            <p:ph type="sldNum" sz="quarter" idx="18"/>
          </p:nvPr>
        </p:nvSpPr>
        <p:spPr/>
        <p:txBody>
          <a:bodyPr/>
          <a:lstStyle/>
          <a:p>
            <a:pPr>
              <a:defRPr/>
            </a:pPr>
            <a:fld id="{C57EC9A4-B98A-45F3-8020-152340DC5255}" type="slidenum">
              <a:rPr lang="en-GB" smtClean="0">
                <a:solidFill>
                  <a:srgbClr val="192D38"/>
                </a:solidFill>
              </a:rPr>
              <a:pPr>
                <a:defRPr/>
              </a:pPr>
              <a:t>15</a:t>
            </a:fld>
            <a:endParaRPr lang="en-GB" dirty="0">
              <a:solidFill>
                <a:srgbClr val="192D38"/>
              </a:solidFill>
            </a:endParaRPr>
          </a:p>
        </p:txBody>
      </p:sp>
      <p:sp>
        <p:nvSpPr>
          <p:cNvPr id="8" name="Title 7">
            <a:extLst>
              <a:ext uri="{FF2B5EF4-FFF2-40B4-BE49-F238E27FC236}">
                <a16:creationId xmlns:a16="http://schemas.microsoft.com/office/drawing/2014/main" id="{9F1B494A-B3AA-D7AA-BA7E-0B29AFC15C9F}"/>
              </a:ext>
            </a:extLst>
          </p:cNvPr>
          <p:cNvSpPr>
            <a:spLocks noGrp="1"/>
          </p:cNvSpPr>
          <p:nvPr>
            <p:ph type="title"/>
          </p:nvPr>
        </p:nvSpPr>
        <p:spPr>
          <a:xfrm>
            <a:off x="479425" y="533401"/>
            <a:ext cx="11233150" cy="1722940"/>
          </a:xfrm>
        </p:spPr>
        <p:txBody>
          <a:bodyPr/>
          <a:lstStyle/>
          <a:p>
            <a:r>
              <a:rPr lang="en-GB" dirty="0"/>
              <a:t>Our Placements recruitment</a:t>
            </a:r>
          </a:p>
        </p:txBody>
      </p:sp>
      <p:sp>
        <p:nvSpPr>
          <p:cNvPr id="13" name="Text Placeholder 8">
            <a:extLst>
              <a:ext uri="{FF2B5EF4-FFF2-40B4-BE49-F238E27FC236}">
                <a16:creationId xmlns:a16="http://schemas.microsoft.com/office/drawing/2014/main" id="{EC991F09-47CA-F4CC-2163-0F7144EAECF6}"/>
              </a:ext>
            </a:extLst>
          </p:cNvPr>
          <p:cNvSpPr txBox="1">
            <a:spLocks/>
          </p:cNvSpPr>
          <p:nvPr/>
        </p:nvSpPr>
        <p:spPr>
          <a:xfrm>
            <a:off x="636121" y="1904762"/>
            <a:ext cx="5599141" cy="3946525"/>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Clr>
                <a:srgbClr val="192D38"/>
              </a:buClr>
              <a:buFont typeface="Wingdings" panose="05000000000000000000" pitchFamily="2" charset="2"/>
              <a:buChar char="§"/>
              <a:defRPr sz="13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00" dirty="0">
                <a:solidFill>
                  <a:schemeClr val="tx2"/>
                </a:solidFill>
                <a:latin typeface="+mj-lt"/>
                <a:ea typeface="+mn-ea"/>
                <a:cs typeface="+mn-cs"/>
              </a:rPr>
              <a:t>If you’re still looking for a placement after the Quest event, you’re welcome to apply to us directly.  </a:t>
            </a:r>
          </a:p>
          <a:p>
            <a:pPr marL="0" indent="0">
              <a:buNone/>
            </a:pPr>
            <a:r>
              <a:rPr lang="en-GB" sz="1400" dirty="0">
                <a:solidFill>
                  <a:schemeClr val="tx2"/>
                </a:solidFill>
                <a:latin typeface="+mj-lt"/>
                <a:ea typeface="+mn-ea"/>
                <a:cs typeface="+mn-cs"/>
              </a:rPr>
              <a:t>We offer a range of summer and industrial ‘year in industry’ placement opportunities, available to students from all years of study. </a:t>
            </a:r>
            <a:endParaRPr lang="en-GB" sz="1400" dirty="0">
              <a:solidFill>
                <a:schemeClr val="tx2"/>
              </a:solidFill>
              <a:latin typeface="+mj-lt"/>
            </a:endParaRPr>
          </a:p>
          <a:p>
            <a:pPr marL="0" indent="0">
              <a:buNone/>
            </a:pPr>
            <a:r>
              <a:rPr lang="en-GB" sz="1400" dirty="0">
                <a:solidFill>
                  <a:schemeClr val="tx2"/>
                </a:solidFill>
                <a:latin typeface="+mj-lt"/>
                <a:ea typeface="+mn-ea"/>
                <a:cs typeface="+mn-cs"/>
              </a:rPr>
              <a:t>Following a successful placement, you could be fast-tracked onto our Graduate Development Programme!</a:t>
            </a:r>
          </a:p>
          <a:p>
            <a:pPr marL="0" indent="0">
              <a:buNone/>
            </a:pPr>
            <a:r>
              <a:rPr lang="en-GB" sz="1400" dirty="0">
                <a:solidFill>
                  <a:schemeClr val="tx2"/>
                </a:solidFill>
                <a:latin typeface="+mj-lt"/>
                <a:ea typeface="+mn-ea"/>
                <a:cs typeface="+mn-cs"/>
              </a:rPr>
              <a:t>You’ll find details of our placement roles for 2026 available to apply to from early October onwards at:</a:t>
            </a:r>
            <a:br>
              <a:rPr lang="en-GB" sz="1600" dirty="0">
                <a:solidFill>
                  <a:schemeClr val="tx2"/>
                </a:solidFill>
                <a:latin typeface="Flama Book" panose="02000000000000000000" pitchFamily="50" charset="0"/>
                <a:ea typeface="+mn-ea"/>
                <a:cs typeface="+mn-cs"/>
              </a:rPr>
            </a:br>
            <a:endParaRPr lang="en-GB" sz="1600" dirty="0">
              <a:solidFill>
                <a:schemeClr val="tx2"/>
              </a:solidFill>
              <a:latin typeface="Flama Book" panose="02000000000000000000" pitchFamily="50" charset="0"/>
              <a:ea typeface="+mn-ea"/>
              <a:cs typeface="+mn-cs"/>
            </a:endParaRPr>
          </a:p>
          <a:p>
            <a:pPr marL="0" indent="0">
              <a:buNone/>
            </a:pPr>
            <a:r>
              <a:rPr lang="en-GB" sz="1600" dirty="0">
                <a:solidFill>
                  <a:schemeClr val="tx2"/>
                </a:solidFill>
                <a:latin typeface="Flama Book" panose="02000000000000000000" pitchFamily="50" charset="0"/>
                <a:ea typeface="+mn-ea"/>
                <a:cs typeface="+mn-cs"/>
              </a:rPr>
              <a:t> </a:t>
            </a:r>
            <a:r>
              <a:rPr lang="en-GB" sz="1600" dirty="0">
                <a:hlinkClick r:id="rId2"/>
              </a:rPr>
              <a:t>AtkinsRéalis Undergraduate Placements (atkinsrealis.com)</a:t>
            </a:r>
            <a:endParaRPr lang="en-GB" sz="1600" dirty="0">
              <a:solidFill>
                <a:schemeClr val="tx2"/>
              </a:solidFill>
              <a:latin typeface="Flama Book" panose="02000000000000000000" pitchFamily="50" charset="0"/>
              <a:ea typeface="+mn-ea"/>
              <a:cs typeface="+mn-cs"/>
            </a:endParaRPr>
          </a:p>
          <a:p>
            <a:pPr marL="0" indent="0">
              <a:buFont typeface="Wingdings" panose="05000000000000000000" pitchFamily="2" charset="2"/>
              <a:buNone/>
            </a:pPr>
            <a:endParaRPr lang="en-US" dirty="0"/>
          </a:p>
          <a:p>
            <a:pPr marL="0" indent="0">
              <a:buFont typeface="Wingdings" panose="05000000000000000000" pitchFamily="2" charset="2"/>
              <a:buNone/>
            </a:pPr>
            <a:endParaRPr lang="en-GB" dirty="0"/>
          </a:p>
        </p:txBody>
      </p:sp>
    </p:spTree>
    <p:extLst>
      <p:ext uri="{BB962C8B-B14F-4D97-AF65-F5344CB8AC3E}">
        <p14:creationId xmlns:p14="http://schemas.microsoft.com/office/powerpoint/2010/main" val="5284690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75780-5295-16B9-330C-7E1EFBFD5FAD}"/>
              </a:ext>
            </a:extLst>
          </p:cNvPr>
          <p:cNvSpPr>
            <a:spLocks noGrp="1"/>
          </p:cNvSpPr>
          <p:nvPr>
            <p:ph type="title"/>
          </p:nvPr>
        </p:nvSpPr>
        <p:spPr>
          <a:xfrm>
            <a:off x="479425" y="412746"/>
            <a:ext cx="9873882" cy="893872"/>
          </a:xfrm>
        </p:spPr>
        <p:txBody>
          <a:bodyPr/>
          <a:lstStyle/>
          <a:p>
            <a:r>
              <a:rPr lang="en-GB" sz="5200" dirty="0"/>
              <a:t>Hints &amp; tips for your application</a:t>
            </a:r>
          </a:p>
        </p:txBody>
      </p:sp>
      <p:sp>
        <p:nvSpPr>
          <p:cNvPr id="4" name="Slide Number Placeholder 3">
            <a:extLst>
              <a:ext uri="{FF2B5EF4-FFF2-40B4-BE49-F238E27FC236}">
                <a16:creationId xmlns:a16="http://schemas.microsoft.com/office/drawing/2014/main" id="{4C18126B-783C-AF07-D59C-1972890DCC00}"/>
              </a:ext>
            </a:extLst>
          </p:cNvPr>
          <p:cNvSpPr>
            <a:spLocks noGrp="1"/>
          </p:cNvSpPr>
          <p:nvPr>
            <p:ph type="sldNum" sz="quarter" idx="12"/>
          </p:nvPr>
        </p:nvSpPr>
        <p:spPr/>
        <p:txBody>
          <a:bodyPr/>
          <a:lstStyle/>
          <a:p>
            <a:pPr>
              <a:defRPr/>
            </a:pPr>
            <a:fld id="{C57EC9A4-B98A-45F3-8020-152340DC5255}" type="slidenum">
              <a:rPr lang="en-GB" smtClean="0"/>
              <a:pPr>
                <a:defRPr/>
              </a:pPr>
              <a:t>16</a:t>
            </a:fld>
            <a:endParaRPr lang="en-GB" dirty="0"/>
          </a:p>
        </p:txBody>
      </p:sp>
      <p:graphicFrame>
        <p:nvGraphicFramePr>
          <p:cNvPr id="6" name="Diagram 5">
            <a:extLst>
              <a:ext uri="{FF2B5EF4-FFF2-40B4-BE49-F238E27FC236}">
                <a16:creationId xmlns:a16="http://schemas.microsoft.com/office/drawing/2014/main" id="{EC0CA3CE-B9C2-4943-E920-D1AFC5300EF1}"/>
              </a:ext>
            </a:extLst>
          </p:cNvPr>
          <p:cNvGraphicFramePr/>
          <p:nvPr>
            <p:extLst>
              <p:ext uri="{D42A27DB-BD31-4B8C-83A1-F6EECF244321}">
                <p14:modId xmlns:p14="http://schemas.microsoft.com/office/powerpoint/2010/main" val="1573272855"/>
              </p:ext>
            </p:extLst>
          </p:nvPr>
        </p:nvGraphicFramePr>
        <p:xfrm>
          <a:off x="479425" y="1012083"/>
          <a:ext cx="9324975" cy="43409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481506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61C71F7-B952-ABAE-EB94-CDD97F007B95}"/>
              </a:ext>
            </a:extLst>
          </p:cNvPr>
          <p:cNvSpPr txBox="1"/>
          <p:nvPr/>
        </p:nvSpPr>
        <p:spPr>
          <a:xfrm>
            <a:off x="533258" y="2462480"/>
            <a:ext cx="6013846" cy="1477328"/>
          </a:xfrm>
          <a:prstGeom prst="rect">
            <a:avLst/>
          </a:prstGeom>
          <a:noFill/>
        </p:spPr>
        <p:txBody>
          <a:bodyPr wrap="square" rtlCol="0">
            <a:spAutoFit/>
          </a:bodyPr>
          <a:lstStyle/>
          <a:p>
            <a:r>
              <a:rPr lang="en-GB" sz="4500" b="1" dirty="0">
                <a:solidFill>
                  <a:schemeClr val="bg1"/>
                </a:solidFill>
                <a:latin typeface="Gamechanger"/>
                <a:cs typeface="Arial" panose="020B0604020202020204" pitchFamily="34" charset="0"/>
              </a:rPr>
              <a:t>Life #InsideAtkinsRéalis</a:t>
            </a:r>
          </a:p>
        </p:txBody>
      </p:sp>
    </p:spTree>
    <p:extLst>
      <p:ext uri="{BB962C8B-B14F-4D97-AF65-F5344CB8AC3E}">
        <p14:creationId xmlns:p14="http://schemas.microsoft.com/office/powerpoint/2010/main" val="3248047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B88F2552-1FC4-221E-C1C2-A8A2512346DA}"/>
              </a:ext>
            </a:extLst>
          </p:cNvPr>
          <p:cNvSpPr>
            <a:spLocks noGrp="1"/>
          </p:cNvSpPr>
          <p:nvPr>
            <p:ph type="sldNum" sz="quarter" idx="18"/>
          </p:nvPr>
        </p:nvSpPr>
        <p:spPr/>
        <p:txBody>
          <a:bodyPr/>
          <a:lstStyle/>
          <a:p>
            <a:pPr>
              <a:defRPr/>
            </a:pPr>
            <a:fld id="{C57EC9A4-B98A-45F3-8020-152340DC5255}" type="slidenum">
              <a:rPr lang="en-GB" smtClean="0">
                <a:solidFill>
                  <a:srgbClr val="192D38"/>
                </a:solidFill>
              </a:rPr>
              <a:pPr>
                <a:defRPr/>
              </a:pPr>
              <a:t>18</a:t>
            </a:fld>
            <a:endParaRPr lang="en-GB" dirty="0">
              <a:solidFill>
                <a:srgbClr val="192D38"/>
              </a:solidFill>
            </a:endParaRPr>
          </a:p>
        </p:txBody>
      </p:sp>
      <p:sp>
        <p:nvSpPr>
          <p:cNvPr id="8" name="Title 7">
            <a:extLst>
              <a:ext uri="{FF2B5EF4-FFF2-40B4-BE49-F238E27FC236}">
                <a16:creationId xmlns:a16="http://schemas.microsoft.com/office/drawing/2014/main" id="{9F1B494A-B3AA-D7AA-BA7E-0B29AFC15C9F}"/>
              </a:ext>
            </a:extLst>
          </p:cNvPr>
          <p:cNvSpPr>
            <a:spLocks noGrp="1"/>
          </p:cNvSpPr>
          <p:nvPr>
            <p:ph type="title"/>
          </p:nvPr>
        </p:nvSpPr>
        <p:spPr>
          <a:xfrm>
            <a:off x="479425" y="427097"/>
            <a:ext cx="11233150" cy="1722940"/>
          </a:xfrm>
        </p:spPr>
        <p:txBody>
          <a:bodyPr/>
          <a:lstStyle/>
          <a:p>
            <a:r>
              <a:rPr lang="en-GB" sz="3800" dirty="0"/>
              <a:t>Thriving together – some of our employee networks</a:t>
            </a:r>
          </a:p>
        </p:txBody>
      </p:sp>
      <p:pic>
        <p:nvPicPr>
          <p:cNvPr id="3" name="Picture 2">
            <a:extLst>
              <a:ext uri="{FF2B5EF4-FFF2-40B4-BE49-F238E27FC236}">
                <a16:creationId xmlns:a16="http://schemas.microsoft.com/office/drawing/2014/main" id="{B32B975A-CB41-19E3-53F6-4AAC11D61AF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3232" y="1522741"/>
            <a:ext cx="2770187" cy="559681"/>
          </a:xfrm>
          <a:prstGeom prst="rect">
            <a:avLst/>
          </a:prstGeom>
        </p:spPr>
      </p:pic>
      <p:sp>
        <p:nvSpPr>
          <p:cNvPr id="4" name="TextBox 3">
            <a:extLst>
              <a:ext uri="{FF2B5EF4-FFF2-40B4-BE49-F238E27FC236}">
                <a16:creationId xmlns:a16="http://schemas.microsoft.com/office/drawing/2014/main" id="{B67737F0-593B-D69B-1D5A-868413CF47F2}"/>
              </a:ext>
            </a:extLst>
          </p:cNvPr>
          <p:cNvSpPr txBox="1"/>
          <p:nvPr/>
        </p:nvSpPr>
        <p:spPr>
          <a:xfrm>
            <a:off x="367371" y="2398029"/>
            <a:ext cx="3071154" cy="984885"/>
          </a:xfrm>
          <a:prstGeom prst="rect">
            <a:avLst/>
          </a:prstGeom>
          <a:noFill/>
        </p:spPr>
        <p:txBody>
          <a:bodyPr wrap="square" rtlCol="0">
            <a:spAutoFit/>
          </a:bodyPr>
          <a:lstStyle/>
          <a:p>
            <a:r>
              <a:rPr lang="en-US" sz="1600" b="1" i="0" dirty="0">
                <a:solidFill>
                  <a:srgbClr val="11100F"/>
                </a:solidFill>
                <a:effectLst/>
                <a:highlight>
                  <a:srgbClr val="FFFFFF"/>
                </a:highlight>
                <a:latin typeface="+mj-lt"/>
              </a:rPr>
              <a:t>Equilibrium</a:t>
            </a:r>
            <a:r>
              <a:rPr lang="en-US" sz="1400" b="0" i="0" dirty="0">
                <a:solidFill>
                  <a:srgbClr val="11100F"/>
                </a:solidFill>
                <a:effectLst/>
                <a:highlight>
                  <a:srgbClr val="FFFFFF"/>
                </a:highlight>
                <a:latin typeface="+mj-lt"/>
              </a:rPr>
              <a:t> is an employee resource group </a:t>
            </a:r>
            <a:r>
              <a:rPr lang="en-US" sz="1400" b="0" i="0" dirty="0">
                <a:solidFill>
                  <a:srgbClr val="323130"/>
                </a:solidFill>
                <a:effectLst/>
                <a:highlight>
                  <a:srgbClr val="FFFFFF"/>
                </a:highlight>
                <a:latin typeface="+mj-lt"/>
              </a:rPr>
              <a:t>for those who identify as LGBTQ+ and those who support the community.</a:t>
            </a:r>
            <a:endParaRPr lang="en-GB" sz="1400" dirty="0">
              <a:latin typeface="+mj-lt"/>
            </a:endParaRPr>
          </a:p>
        </p:txBody>
      </p:sp>
      <p:pic>
        <p:nvPicPr>
          <p:cNvPr id="6" name="Picture 5">
            <a:extLst>
              <a:ext uri="{FF2B5EF4-FFF2-40B4-BE49-F238E27FC236}">
                <a16:creationId xmlns:a16="http://schemas.microsoft.com/office/drawing/2014/main" id="{DA7849A6-CFA1-041E-9573-6C005C04DB3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8351" y="1319063"/>
            <a:ext cx="1159668" cy="1415595"/>
          </a:xfrm>
          <a:prstGeom prst="rect">
            <a:avLst/>
          </a:prstGeom>
        </p:spPr>
      </p:pic>
      <p:sp>
        <p:nvSpPr>
          <p:cNvPr id="9" name="TextBox 8">
            <a:extLst>
              <a:ext uri="{FF2B5EF4-FFF2-40B4-BE49-F238E27FC236}">
                <a16:creationId xmlns:a16="http://schemas.microsoft.com/office/drawing/2014/main" id="{EF6386C1-0F8E-1E1D-3BE5-637A406F4B67}"/>
              </a:ext>
            </a:extLst>
          </p:cNvPr>
          <p:cNvSpPr txBox="1"/>
          <p:nvPr/>
        </p:nvSpPr>
        <p:spPr>
          <a:xfrm>
            <a:off x="4578351" y="2790235"/>
            <a:ext cx="2192337" cy="1200329"/>
          </a:xfrm>
          <a:prstGeom prst="rect">
            <a:avLst/>
          </a:prstGeom>
          <a:noFill/>
        </p:spPr>
        <p:txBody>
          <a:bodyPr wrap="square" rtlCol="0">
            <a:spAutoFit/>
          </a:bodyPr>
          <a:lstStyle/>
          <a:p>
            <a:r>
              <a:rPr lang="en-US" sz="1600" b="1" dirty="0">
                <a:solidFill>
                  <a:srgbClr val="323130"/>
                </a:solidFill>
                <a:highlight>
                  <a:srgbClr val="FFFFFF"/>
                </a:highlight>
                <a:latin typeface="+mj-lt"/>
              </a:rPr>
              <a:t>Enable</a:t>
            </a:r>
            <a:r>
              <a:rPr lang="en-US" sz="1400" dirty="0">
                <a:solidFill>
                  <a:srgbClr val="323130"/>
                </a:solidFill>
                <a:highlight>
                  <a:srgbClr val="FFFFFF"/>
                </a:highlight>
                <a:latin typeface="+mj-lt"/>
              </a:rPr>
              <a:t> is a</a:t>
            </a:r>
            <a:r>
              <a:rPr lang="en-US" sz="1400" b="0" i="0" dirty="0">
                <a:solidFill>
                  <a:srgbClr val="323130"/>
                </a:solidFill>
                <a:effectLst/>
                <a:highlight>
                  <a:srgbClr val="FFFFFF"/>
                </a:highlight>
                <a:latin typeface="+mj-lt"/>
              </a:rPr>
              <a:t> community for those affected by disability or long-term health conditions – visible or not.</a:t>
            </a:r>
            <a:endParaRPr lang="en-GB" sz="1400" dirty="0">
              <a:latin typeface="+mj-lt"/>
            </a:endParaRPr>
          </a:p>
        </p:txBody>
      </p:sp>
      <p:pic>
        <p:nvPicPr>
          <p:cNvPr id="11" name="Picture 10">
            <a:extLst>
              <a:ext uri="{FF2B5EF4-FFF2-40B4-BE49-F238E27FC236}">
                <a16:creationId xmlns:a16="http://schemas.microsoft.com/office/drawing/2014/main" id="{C81BAD6A-AE30-790B-ECC5-C913C9D63DA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14407" y="1504260"/>
            <a:ext cx="3448050" cy="798629"/>
          </a:xfrm>
          <a:prstGeom prst="rect">
            <a:avLst/>
          </a:prstGeom>
        </p:spPr>
      </p:pic>
      <p:sp>
        <p:nvSpPr>
          <p:cNvPr id="12" name="TextBox 11">
            <a:extLst>
              <a:ext uri="{FF2B5EF4-FFF2-40B4-BE49-F238E27FC236}">
                <a16:creationId xmlns:a16="http://schemas.microsoft.com/office/drawing/2014/main" id="{3CFC9B59-E1C6-302A-129D-ADC661F8B593}"/>
              </a:ext>
            </a:extLst>
          </p:cNvPr>
          <p:cNvSpPr txBox="1"/>
          <p:nvPr/>
        </p:nvSpPr>
        <p:spPr>
          <a:xfrm>
            <a:off x="7227095" y="2447658"/>
            <a:ext cx="2609850" cy="1415772"/>
          </a:xfrm>
          <a:prstGeom prst="rect">
            <a:avLst/>
          </a:prstGeom>
          <a:noFill/>
        </p:spPr>
        <p:txBody>
          <a:bodyPr wrap="square" rtlCol="0">
            <a:spAutoFit/>
          </a:bodyPr>
          <a:lstStyle/>
          <a:p>
            <a:r>
              <a:rPr lang="en-US" sz="1600" b="1" i="0" dirty="0">
                <a:solidFill>
                  <a:srgbClr val="323130"/>
                </a:solidFill>
                <a:effectLst/>
                <a:highlight>
                  <a:srgbClr val="FFFFFF"/>
                </a:highlight>
                <a:latin typeface="+mj-lt"/>
              </a:rPr>
              <a:t>Embrace</a:t>
            </a:r>
            <a:r>
              <a:rPr lang="en-US" sz="1400" b="0" i="0" dirty="0">
                <a:solidFill>
                  <a:srgbClr val="323130"/>
                </a:solidFill>
                <a:effectLst/>
                <a:highlight>
                  <a:srgbClr val="FFFFFF"/>
                </a:highlight>
                <a:latin typeface="+mj-lt"/>
              </a:rPr>
              <a:t> is an open and supportive network for all employees to discuss ideas related to race and inclusivity at work and better understand the challenges.</a:t>
            </a:r>
            <a:endParaRPr lang="en-GB" sz="1400" dirty="0">
              <a:latin typeface="+mj-lt"/>
            </a:endParaRPr>
          </a:p>
        </p:txBody>
      </p:sp>
      <p:pic>
        <p:nvPicPr>
          <p:cNvPr id="15" name="Picture 14">
            <a:extLst>
              <a:ext uri="{FF2B5EF4-FFF2-40B4-BE49-F238E27FC236}">
                <a16:creationId xmlns:a16="http://schemas.microsoft.com/office/drawing/2014/main" id="{011BD75E-A036-2E21-16A7-AF4300058AAF}"/>
              </a:ext>
            </a:extLst>
          </p:cNvPr>
          <p:cNvPicPr>
            <a:picLocks noChangeAspect="1"/>
          </p:cNvPicPr>
          <p:nvPr/>
        </p:nvPicPr>
        <p:blipFill>
          <a:blip r:embed="rId5"/>
          <a:stretch>
            <a:fillRect/>
          </a:stretch>
        </p:blipFill>
        <p:spPr>
          <a:xfrm>
            <a:off x="453232" y="3763146"/>
            <a:ext cx="933450" cy="895350"/>
          </a:xfrm>
          <a:prstGeom prst="rect">
            <a:avLst/>
          </a:prstGeom>
        </p:spPr>
      </p:pic>
      <p:sp>
        <p:nvSpPr>
          <p:cNvPr id="18" name="AutoShape 2">
            <a:extLst>
              <a:ext uri="{FF2B5EF4-FFF2-40B4-BE49-F238E27FC236}">
                <a16:creationId xmlns:a16="http://schemas.microsoft.com/office/drawing/2014/main" id="{B90C3753-B015-8B1A-BD32-171BEAC0D25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TextBox 18">
            <a:extLst>
              <a:ext uri="{FF2B5EF4-FFF2-40B4-BE49-F238E27FC236}">
                <a16:creationId xmlns:a16="http://schemas.microsoft.com/office/drawing/2014/main" id="{D76FF44D-D92C-A36C-F476-0EA47BB9CBE6}"/>
              </a:ext>
            </a:extLst>
          </p:cNvPr>
          <p:cNvSpPr txBox="1"/>
          <p:nvPr/>
        </p:nvSpPr>
        <p:spPr>
          <a:xfrm>
            <a:off x="405994" y="4827427"/>
            <a:ext cx="3139687" cy="1015663"/>
          </a:xfrm>
          <a:prstGeom prst="rect">
            <a:avLst/>
          </a:prstGeom>
          <a:noFill/>
        </p:spPr>
        <p:txBody>
          <a:bodyPr wrap="square" rtlCol="0">
            <a:spAutoFit/>
          </a:bodyPr>
          <a:lstStyle/>
          <a:p>
            <a:r>
              <a:rPr lang="en-US" sz="1600" b="1" dirty="0">
                <a:solidFill>
                  <a:srgbClr val="323130"/>
                </a:solidFill>
                <a:highlight>
                  <a:srgbClr val="FFFFFF"/>
                </a:highlight>
                <a:latin typeface="+mj-lt"/>
              </a:rPr>
              <a:t>Neurodiversity network</a:t>
            </a:r>
            <a:br>
              <a:rPr lang="en-US" dirty="0">
                <a:solidFill>
                  <a:srgbClr val="323130"/>
                </a:solidFill>
                <a:highlight>
                  <a:srgbClr val="FFFFFF"/>
                </a:highlight>
                <a:latin typeface="Segoe UI" panose="020B0502040204020203" pitchFamily="34" charset="0"/>
              </a:rPr>
            </a:br>
            <a:r>
              <a:rPr lang="en-US" sz="1400" b="0" i="0" dirty="0">
                <a:solidFill>
                  <a:srgbClr val="323130"/>
                </a:solidFill>
                <a:effectLst/>
                <a:highlight>
                  <a:srgbClr val="FFFFFF"/>
                </a:highlight>
                <a:latin typeface="+mj-lt"/>
              </a:rPr>
              <a:t>A network for our neurodiversity knowledge, initiatives and resources to share.</a:t>
            </a:r>
            <a:endParaRPr lang="en-GB" sz="1400" dirty="0">
              <a:latin typeface="+mj-lt"/>
            </a:endParaRPr>
          </a:p>
        </p:txBody>
      </p:sp>
      <p:pic>
        <p:nvPicPr>
          <p:cNvPr id="21" name="Picture 20">
            <a:extLst>
              <a:ext uri="{FF2B5EF4-FFF2-40B4-BE49-F238E27FC236}">
                <a16:creationId xmlns:a16="http://schemas.microsoft.com/office/drawing/2014/main" id="{9DB51FFE-AEB4-6894-3C4B-21CAEA926352}"/>
              </a:ext>
            </a:extLst>
          </p:cNvPr>
          <p:cNvPicPr>
            <a:picLocks noChangeAspect="1"/>
          </p:cNvPicPr>
          <p:nvPr/>
        </p:nvPicPr>
        <p:blipFill>
          <a:blip r:embed="rId6"/>
          <a:stretch>
            <a:fillRect/>
          </a:stretch>
        </p:blipFill>
        <p:spPr>
          <a:xfrm>
            <a:off x="7410449" y="4322456"/>
            <a:ext cx="1104900" cy="1076325"/>
          </a:xfrm>
          <a:prstGeom prst="rect">
            <a:avLst/>
          </a:prstGeom>
        </p:spPr>
      </p:pic>
      <p:sp>
        <p:nvSpPr>
          <p:cNvPr id="22" name="TextBox 21">
            <a:extLst>
              <a:ext uri="{FF2B5EF4-FFF2-40B4-BE49-F238E27FC236}">
                <a16:creationId xmlns:a16="http://schemas.microsoft.com/office/drawing/2014/main" id="{4489CF6C-FEBD-17D5-EA90-C62E25CC66E7}"/>
              </a:ext>
            </a:extLst>
          </p:cNvPr>
          <p:cNvSpPr txBox="1"/>
          <p:nvPr/>
        </p:nvSpPr>
        <p:spPr>
          <a:xfrm>
            <a:off x="7410449" y="5543550"/>
            <a:ext cx="3448049" cy="769441"/>
          </a:xfrm>
          <a:prstGeom prst="rect">
            <a:avLst/>
          </a:prstGeom>
          <a:noFill/>
        </p:spPr>
        <p:txBody>
          <a:bodyPr wrap="square" rtlCol="0">
            <a:spAutoFit/>
          </a:bodyPr>
          <a:lstStyle/>
          <a:p>
            <a:r>
              <a:rPr lang="en-US" sz="1400" i="0" dirty="0">
                <a:solidFill>
                  <a:srgbClr val="323130"/>
                </a:solidFill>
                <a:effectLst/>
                <a:highlight>
                  <a:srgbClr val="FFFFFF"/>
                </a:highlight>
                <a:latin typeface="+mj-lt"/>
              </a:rPr>
              <a:t>The</a:t>
            </a:r>
            <a:r>
              <a:rPr lang="en-US" sz="1400" b="1" i="0" dirty="0">
                <a:solidFill>
                  <a:srgbClr val="323130"/>
                </a:solidFill>
                <a:effectLst/>
                <a:highlight>
                  <a:srgbClr val="FFFFFF"/>
                </a:highlight>
                <a:latin typeface="+mj-lt"/>
              </a:rPr>
              <a:t> </a:t>
            </a:r>
            <a:r>
              <a:rPr lang="en-US" sz="1600" b="1" i="0" dirty="0">
                <a:solidFill>
                  <a:srgbClr val="323130"/>
                </a:solidFill>
                <a:effectLst/>
                <a:highlight>
                  <a:srgbClr val="FFFFFF"/>
                </a:highlight>
                <a:latin typeface="+mj-lt"/>
              </a:rPr>
              <a:t>Faith network </a:t>
            </a:r>
            <a:r>
              <a:rPr lang="en-US" sz="1400" b="0" i="0" dirty="0">
                <a:solidFill>
                  <a:srgbClr val="323130"/>
                </a:solidFill>
                <a:effectLst/>
                <a:highlight>
                  <a:srgbClr val="FFFFFF"/>
                </a:highlight>
                <a:latin typeface="+mj-lt"/>
              </a:rPr>
              <a:t>brings people together to celebrate differences, similarities and beliefs.</a:t>
            </a:r>
            <a:endParaRPr lang="en-GB" sz="1400" dirty="0">
              <a:latin typeface="+mj-lt"/>
            </a:endParaRPr>
          </a:p>
        </p:txBody>
      </p:sp>
      <p:pic>
        <p:nvPicPr>
          <p:cNvPr id="24" name="Picture 23">
            <a:extLst>
              <a:ext uri="{FF2B5EF4-FFF2-40B4-BE49-F238E27FC236}">
                <a16:creationId xmlns:a16="http://schemas.microsoft.com/office/drawing/2014/main" id="{121F5347-C750-6E8A-4BA2-56CBA20DAC7F}"/>
              </a:ext>
            </a:extLst>
          </p:cNvPr>
          <p:cNvPicPr>
            <a:picLocks noChangeAspect="1"/>
          </p:cNvPicPr>
          <p:nvPr/>
        </p:nvPicPr>
        <p:blipFill>
          <a:blip r:embed="rId7"/>
          <a:stretch>
            <a:fillRect/>
          </a:stretch>
        </p:blipFill>
        <p:spPr>
          <a:xfrm>
            <a:off x="4699793" y="4217931"/>
            <a:ext cx="1038225" cy="990600"/>
          </a:xfrm>
          <a:prstGeom prst="rect">
            <a:avLst/>
          </a:prstGeom>
        </p:spPr>
      </p:pic>
      <p:sp>
        <p:nvSpPr>
          <p:cNvPr id="25" name="TextBox 24">
            <a:extLst>
              <a:ext uri="{FF2B5EF4-FFF2-40B4-BE49-F238E27FC236}">
                <a16:creationId xmlns:a16="http://schemas.microsoft.com/office/drawing/2014/main" id="{D2B035DF-D92A-8B15-FD1D-C5C5C23F2BDD}"/>
              </a:ext>
            </a:extLst>
          </p:cNvPr>
          <p:cNvSpPr txBox="1"/>
          <p:nvPr/>
        </p:nvSpPr>
        <p:spPr>
          <a:xfrm>
            <a:off x="4641850" y="5203918"/>
            <a:ext cx="2192337" cy="1200329"/>
          </a:xfrm>
          <a:prstGeom prst="rect">
            <a:avLst/>
          </a:prstGeom>
          <a:noFill/>
        </p:spPr>
        <p:txBody>
          <a:bodyPr wrap="square" rtlCol="0">
            <a:spAutoFit/>
          </a:bodyPr>
          <a:lstStyle/>
          <a:p>
            <a:r>
              <a:rPr lang="en-US" sz="1600" b="1" i="0" dirty="0">
                <a:solidFill>
                  <a:srgbClr val="323130"/>
                </a:solidFill>
                <a:effectLst/>
                <a:highlight>
                  <a:srgbClr val="FFFFFF"/>
                </a:highlight>
                <a:latin typeface="+mj-lt"/>
              </a:rPr>
              <a:t>Empower. </a:t>
            </a:r>
            <a:r>
              <a:rPr lang="en-US" sz="1400" b="0" i="0" dirty="0">
                <a:solidFill>
                  <a:srgbClr val="323130"/>
                </a:solidFill>
                <a:effectLst/>
                <a:highlight>
                  <a:srgbClr val="FFFFFF"/>
                </a:highlight>
                <a:latin typeface="+mj-lt"/>
              </a:rPr>
              <a:t>A network that helps empower employees to discuss issues around gender balance.</a:t>
            </a:r>
            <a:endParaRPr lang="en-GB" sz="1400" dirty="0">
              <a:latin typeface="+mj-lt"/>
            </a:endParaRPr>
          </a:p>
        </p:txBody>
      </p:sp>
    </p:spTree>
    <p:extLst>
      <p:ext uri="{BB962C8B-B14F-4D97-AF65-F5344CB8AC3E}">
        <p14:creationId xmlns:p14="http://schemas.microsoft.com/office/powerpoint/2010/main" val="8471805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B88F2552-1FC4-221E-C1C2-A8A2512346DA}"/>
              </a:ext>
            </a:extLst>
          </p:cNvPr>
          <p:cNvSpPr>
            <a:spLocks noGrp="1"/>
          </p:cNvSpPr>
          <p:nvPr>
            <p:ph type="sldNum" sz="quarter" idx="18"/>
          </p:nvPr>
        </p:nvSpPr>
        <p:spPr/>
        <p:txBody>
          <a:bodyPr/>
          <a:lstStyle/>
          <a:p>
            <a:pPr>
              <a:defRPr/>
            </a:pPr>
            <a:fld id="{C57EC9A4-B98A-45F3-8020-152340DC5255}" type="slidenum">
              <a:rPr lang="en-GB" smtClean="0">
                <a:solidFill>
                  <a:srgbClr val="192D38"/>
                </a:solidFill>
              </a:rPr>
              <a:pPr>
                <a:defRPr/>
              </a:pPr>
              <a:t>19</a:t>
            </a:fld>
            <a:endParaRPr lang="en-GB" dirty="0">
              <a:solidFill>
                <a:srgbClr val="192D38"/>
              </a:solidFill>
            </a:endParaRPr>
          </a:p>
        </p:txBody>
      </p:sp>
      <p:sp>
        <p:nvSpPr>
          <p:cNvPr id="8" name="Title 7">
            <a:extLst>
              <a:ext uri="{FF2B5EF4-FFF2-40B4-BE49-F238E27FC236}">
                <a16:creationId xmlns:a16="http://schemas.microsoft.com/office/drawing/2014/main" id="{9F1B494A-B3AA-D7AA-BA7E-0B29AFC15C9F}"/>
              </a:ext>
            </a:extLst>
          </p:cNvPr>
          <p:cNvSpPr>
            <a:spLocks noGrp="1"/>
          </p:cNvSpPr>
          <p:nvPr>
            <p:ph type="title"/>
          </p:nvPr>
        </p:nvSpPr>
        <p:spPr/>
        <p:txBody>
          <a:bodyPr/>
          <a:lstStyle/>
          <a:p>
            <a:r>
              <a:rPr lang="en-GB" dirty="0"/>
              <a:t>Experiences and challenges</a:t>
            </a:r>
          </a:p>
        </p:txBody>
      </p:sp>
      <p:sp>
        <p:nvSpPr>
          <p:cNvPr id="13" name="Text Placeholder 8">
            <a:extLst>
              <a:ext uri="{FF2B5EF4-FFF2-40B4-BE49-F238E27FC236}">
                <a16:creationId xmlns:a16="http://schemas.microsoft.com/office/drawing/2014/main" id="{EC991F09-47CA-F4CC-2163-0F7144EAECF6}"/>
              </a:ext>
            </a:extLst>
          </p:cNvPr>
          <p:cNvSpPr txBox="1">
            <a:spLocks/>
          </p:cNvSpPr>
          <p:nvPr/>
        </p:nvSpPr>
        <p:spPr>
          <a:xfrm>
            <a:off x="578970" y="1609487"/>
            <a:ext cx="8298330" cy="3946525"/>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Clr>
                <a:srgbClr val="192D38"/>
              </a:buClr>
              <a:buFont typeface="Wingdings" panose="05000000000000000000" pitchFamily="2" charset="2"/>
              <a:buChar char="§"/>
              <a:defRPr sz="13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00" dirty="0">
                <a:solidFill>
                  <a:schemeClr val="tx2"/>
                </a:solidFill>
                <a:latin typeface="+mj-lt"/>
                <a:ea typeface="+mn-ea"/>
                <a:cs typeface="+mn-cs"/>
              </a:rPr>
              <a:t>We have a vibrant and active early careers community at AtkinsRéalis. Here are just some of the experiences open to you:</a:t>
            </a:r>
          </a:p>
          <a:p>
            <a:pPr marL="0" indent="0">
              <a:buNone/>
            </a:pPr>
            <a:endParaRPr lang="en-GB" sz="1400" dirty="0">
              <a:solidFill>
                <a:schemeClr val="tx2"/>
              </a:solidFill>
              <a:latin typeface="+mj-lt"/>
            </a:endParaRPr>
          </a:p>
          <a:p>
            <a:pPr marL="0" indent="0">
              <a:buNone/>
            </a:pPr>
            <a:r>
              <a:rPr lang="en-GB" sz="1400" b="1" dirty="0">
                <a:solidFill>
                  <a:schemeClr val="tx2"/>
                </a:solidFill>
                <a:latin typeface="+mj-lt"/>
                <a:ea typeface="+mn-ea"/>
                <a:cs typeface="+mn-cs"/>
              </a:rPr>
              <a:t>Graduate induction </a:t>
            </a:r>
            <a:r>
              <a:rPr lang="en-GB" sz="1400" dirty="0">
                <a:solidFill>
                  <a:schemeClr val="tx2"/>
                </a:solidFill>
                <a:latin typeface="+mj-lt"/>
                <a:ea typeface="+mn-ea"/>
                <a:cs typeface="+mn-cs"/>
              </a:rPr>
              <a:t>- i</a:t>
            </a:r>
            <a:r>
              <a:rPr lang="en-US" sz="1400" dirty="0">
                <a:latin typeface="+mj-lt"/>
              </a:rPr>
              <a:t>n your first year this one-day face-to-face induction gets you together with the other graduates joining the business and includes Graduate </a:t>
            </a:r>
            <a:r>
              <a:rPr lang="en-US" sz="1400" dirty="0" err="1">
                <a:latin typeface="+mj-lt"/>
              </a:rPr>
              <a:t>Programme</a:t>
            </a:r>
            <a:r>
              <a:rPr lang="en-US" sz="1400" dirty="0">
                <a:latin typeface="+mj-lt"/>
              </a:rPr>
              <a:t> masterclasses.</a:t>
            </a:r>
          </a:p>
          <a:p>
            <a:pPr marL="0" indent="0">
              <a:buNone/>
            </a:pPr>
            <a:endParaRPr lang="en-GB" sz="1400" dirty="0">
              <a:solidFill>
                <a:schemeClr val="tx2"/>
              </a:solidFill>
              <a:latin typeface="+mj-lt"/>
              <a:ea typeface="+mn-ea"/>
              <a:cs typeface="+mn-cs"/>
            </a:endParaRPr>
          </a:p>
          <a:p>
            <a:pPr marL="0" indent="0">
              <a:buNone/>
            </a:pPr>
            <a:r>
              <a:rPr lang="en-GB" sz="1400" b="1" dirty="0">
                <a:solidFill>
                  <a:schemeClr val="tx2"/>
                </a:solidFill>
                <a:latin typeface="+mj-lt"/>
              </a:rPr>
              <a:t>Annual ski trip - </a:t>
            </a:r>
            <a:r>
              <a:rPr lang="en-US" sz="1400" dirty="0">
                <a:latin typeface="+mj-lt"/>
              </a:rPr>
              <a:t>Our Early Careers Ski Trip is one of the biggest events of the social calendar.</a:t>
            </a:r>
            <a:br>
              <a:rPr lang="en-US" sz="1400" dirty="0">
                <a:latin typeface="+mj-lt"/>
              </a:rPr>
            </a:br>
            <a:endParaRPr lang="en-GB" sz="1400" dirty="0">
              <a:solidFill>
                <a:schemeClr val="tx2"/>
              </a:solidFill>
              <a:latin typeface="+mj-lt"/>
            </a:endParaRPr>
          </a:p>
          <a:p>
            <a:pPr marL="0" indent="0">
              <a:buNone/>
            </a:pPr>
            <a:r>
              <a:rPr lang="en-GB" sz="1400" b="1" dirty="0">
                <a:solidFill>
                  <a:schemeClr val="tx2"/>
                </a:solidFill>
                <a:latin typeface="+mj-lt"/>
                <a:ea typeface="+mn-ea"/>
                <a:cs typeface="+mn-cs"/>
              </a:rPr>
              <a:t>Summer trip -  </a:t>
            </a:r>
            <a:r>
              <a:rPr lang="en-US" sz="1400" dirty="0">
                <a:latin typeface="+mj-lt"/>
              </a:rPr>
              <a:t>The Summer Trip is a great way to get away for a weekend with colleagues from all over the UK and try something a little different!</a:t>
            </a:r>
          </a:p>
          <a:p>
            <a:pPr marL="0" indent="0">
              <a:buNone/>
            </a:pPr>
            <a:endParaRPr lang="en-GB" sz="1400" dirty="0">
              <a:solidFill>
                <a:schemeClr val="tx2"/>
              </a:solidFill>
              <a:latin typeface="+mj-lt"/>
              <a:ea typeface="+mn-ea"/>
              <a:cs typeface="+mn-cs"/>
            </a:endParaRPr>
          </a:p>
          <a:p>
            <a:pPr marL="0" indent="0">
              <a:buNone/>
            </a:pPr>
            <a:r>
              <a:rPr lang="en-GB" sz="1400" b="1" dirty="0">
                <a:solidFill>
                  <a:schemeClr val="tx2"/>
                </a:solidFill>
                <a:latin typeface="+mj-lt"/>
              </a:rPr>
              <a:t>Graduate forum </a:t>
            </a:r>
            <a:r>
              <a:rPr lang="en-GB" sz="1400" dirty="0">
                <a:solidFill>
                  <a:schemeClr val="tx2"/>
                </a:solidFill>
                <a:latin typeface="+mj-lt"/>
              </a:rPr>
              <a:t>- </a:t>
            </a:r>
            <a:r>
              <a:rPr lang="en-US" sz="1400" dirty="0">
                <a:latin typeface="+mj-lt"/>
              </a:rPr>
              <a:t>The purpose of the Graduate Forum is to unite the UK Graduate Community across each of the five businesses.</a:t>
            </a:r>
          </a:p>
          <a:p>
            <a:pPr marL="0" indent="0">
              <a:buNone/>
            </a:pPr>
            <a:endParaRPr lang="en-GB" sz="1400" dirty="0">
              <a:solidFill>
                <a:schemeClr val="tx2"/>
              </a:solidFill>
              <a:latin typeface="+mj-lt"/>
            </a:endParaRPr>
          </a:p>
          <a:p>
            <a:pPr marL="0" indent="0">
              <a:buNone/>
            </a:pPr>
            <a:r>
              <a:rPr lang="en-GB" sz="1400" b="1" dirty="0">
                <a:solidFill>
                  <a:schemeClr val="tx2"/>
                </a:solidFill>
                <a:latin typeface="+mj-lt"/>
                <a:ea typeface="+mn-ea"/>
                <a:cs typeface="+mn-cs"/>
              </a:rPr>
              <a:t>Secondments</a:t>
            </a:r>
            <a:r>
              <a:rPr lang="en-GB" sz="1400" dirty="0">
                <a:solidFill>
                  <a:schemeClr val="tx2"/>
                </a:solidFill>
                <a:latin typeface="+mj-lt"/>
                <a:ea typeface="+mn-ea"/>
                <a:cs typeface="+mn-cs"/>
              </a:rPr>
              <a:t> - </a:t>
            </a:r>
            <a:r>
              <a:rPr lang="en-US" sz="1400" dirty="0">
                <a:latin typeface="+mj-lt"/>
              </a:rPr>
              <a:t>During your time on our Graduate </a:t>
            </a:r>
            <a:r>
              <a:rPr lang="en-US" sz="1400" dirty="0" err="1">
                <a:latin typeface="+mj-lt"/>
              </a:rPr>
              <a:t>Programme</a:t>
            </a:r>
            <a:r>
              <a:rPr lang="en-US" sz="1400" dirty="0">
                <a:latin typeface="+mj-lt"/>
              </a:rPr>
              <a:t> you may get the opportunity to complete a secondment or placement in a different part AtkinsRéalis.</a:t>
            </a:r>
          </a:p>
          <a:p>
            <a:pPr marL="0" indent="0">
              <a:buNone/>
            </a:pPr>
            <a:endParaRPr lang="en-GB" sz="1400" dirty="0">
              <a:solidFill>
                <a:schemeClr val="tx2"/>
              </a:solidFill>
              <a:latin typeface="Flama Book" panose="02000000000000000000" pitchFamily="50" charset="0"/>
              <a:ea typeface="+mn-ea"/>
              <a:cs typeface="+mn-cs"/>
            </a:endParaRPr>
          </a:p>
          <a:p>
            <a:pPr marL="0" indent="0">
              <a:buFont typeface="Wingdings" panose="05000000000000000000" pitchFamily="2" charset="2"/>
              <a:buNone/>
            </a:pPr>
            <a:endParaRPr lang="en-US" dirty="0"/>
          </a:p>
          <a:p>
            <a:pPr marL="0" indent="0">
              <a:buFont typeface="Wingdings" panose="05000000000000000000" pitchFamily="2" charset="2"/>
              <a:buNone/>
            </a:pPr>
            <a:endParaRPr lang="en-GB" dirty="0"/>
          </a:p>
        </p:txBody>
      </p:sp>
    </p:spTree>
    <p:extLst>
      <p:ext uri="{BB962C8B-B14F-4D97-AF65-F5344CB8AC3E}">
        <p14:creationId xmlns:p14="http://schemas.microsoft.com/office/powerpoint/2010/main" val="1439030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B88F2552-1FC4-221E-C1C2-A8A2512346DA}"/>
              </a:ext>
            </a:extLst>
          </p:cNvPr>
          <p:cNvSpPr>
            <a:spLocks noGrp="1"/>
          </p:cNvSpPr>
          <p:nvPr>
            <p:ph type="sldNum" sz="quarter" idx="18"/>
          </p:nvPr>
        </p:nvSpPr>
        <p:spPr/>
        <p:txBody>
          <a:bodyPr/>
          <a:lstStyle/>
          <a:p>
            <a:pPr>
              <a:defRPr/>
            </a:pPr>
            <a:fld id="{C57EC9A4-B98A-45F3-8020-152340DC5255}" type="slidenum">
              <a:rPr lang="en-GB" smtClean="0">
                <a:solidFill>
                  <a:srgbClr val="192D38"/>
                </a:solidFill>
              </a:rPr>
              <a:pPr>
                <a:defRPr/>
              </a:pPr>
              <a:t>2</a:t>
            </a:fld>
            <a:endParaRPr lang="en-GB" dirty="0">
              <a:solidFill>
                <a:srgbClr val="192D38"/>
              </a:solidFill>
            </a:endParaRPr>
          </a:p>
        </p:txBody>
      </p:sp>
      <p:sp>
        <p:nvSpPr>
          <p:cNvPr id="8" name="Title 7">
            <a:extLst>
              <a:ext uri="{FF2B5EF4-FFF2-40B4-BE49-F238E27FC236}">
                <a16:creationId xmlns:a16="http://schemas.microsoft.com/office/drawing/2014/main" id="{9F1B494A-B3AA-D7AA-BA7E-0B29AFC15C9F}"/>
              </a:ext>
            </a:extLst>
          </p:cNvPr>
          <p:cNvSpPr>
            <a:spLocks noGrp="1"/>
          </p:cNvSpPr>
          <p:nvPr>
            <p:ph type="title"/>
          </p:nvPr>
        </p:nvSpPr>
        <p:spPr/>
        <p:txBody>
          <a:bodyPr/>
          <a:lstStyle/>
          <a:p>
            <a:r>
              <a:rPr lang="en-GB" dirty="0"/>
              <a:t>Who we are</a:t>
            </a:r>
          </a:p>
        </p:txBody>
      </p:sp>
      <p:sp>
        <p:nvSpPr>
          <p:cNvPr id="13" name="Text Placeholder 8">
            <a:extLst>
              <a:ext uri="{FF2B5EF4-FFF2-40B4-BE49-F238E27FC236}">
                <a16:creationId xmlns:a16="http://schemas.microsoft.com/office/drawing/2014/main" id="{EC991F09-47CA-F4CC-2163-0F7144EAECF6}"/>
              </a:ext>
            </a:extLst>
          </p:cNvPr>
          <p:cNvSpPr txBox="1">
            <a:spLocks/>
          </p:cNvSpPr>
          <p:nvPr/>
        </p:nvSpPr>
        <p:spPr>
          <a:xfrm>
            <a:off x="479426" y="1677874"/>
            <a:ext cx="3094298" cy="3946525"/>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Clr>
                <a:srgbClr val="192D38"/>
              </a:buClr>
              <a:buFont typeface="Wingdings" panose="05000000000000000000" pitchFamily="2" charset="2"/>
              <a:buChar char="§"/>
              <a:defRPr sz="13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en-US" sz="1400" dirty="0"/>
              <a:t>We are AtkinsRéalis, a world-class engineering services and nuclear organization. When you join us, you’ll be helping to create sustainable solutions that connect people, data and technology to transform the world’s infrastructure and energy systems. </a:t>
            </a:r>
            <a:br>
              <a:rPr lang="en-US" sz="1400" dirty="0"/>
            </a:br>
            <a:br>
              <a:rPr lang="en-US" sz="1400" dirty="0"/>
            </a:br>
            <a:r>
              <a:rPr lang="en-US" sz="1400" dirty="0"/>
              <a:t>Together, with our industry partners and clients and our global team of consultants, designers, engineers and project managers we can change </a:t>
            </a:r>
            <a:br>
              <a:rPr lang="en-US" sz="1400" dirty="0"/>
            </a:br>
            <a:r>
              <a:rPr lang="en-US" sz="1400" dirty="0"/>
              <a:t>the world.</a:t>
            </a:r>
          </a:p>
          <a:p>
            <a:pPr marL="0" indent="0">
              <a:buFont typeface="Wingdings" panose="05000000000000000000" pitchFamily="2" charset="2"/>
              <a:buNone/>
            </a:pPr>
            <a:r>
              <a:rPr lang="en-US" sz="1400" dirty="0"/>
              <a:t>Here, you’ll find endless opportunities to take your career in the direction that you want.</a:t>
            </a:r>
          </a:p>
          <a:p>
            <a:pPr marL="0" indent="0">
              <a:buFont typeface="Wingdings" panose="05000000000000000000" pitchFamily="2" charset="2"/>
              <a:buNone/>
            </a:pPr>
            <a:r>
              <a:rPr lang="en-US" sz="1400" dirty="0"/>
              <a:t>You’ll join a diverse, inclusive, supportive environment, and be surrounded by inspiring colleagues.</a:t>
            </a:r>
          </a:p>
          <a:p>
            <a:pPr marL="0" indent="0">
              <a:buFont typeface="Wingdings" panose="05000000000000000000" pitchFamily="2" charset="2"/>
              <a:buNone/>
            </a:pPr>
            <a:endParaRPr lang="en-GB" dirty="0"/>
          </a:p>
        </p:txBody>
      </p:sp>
      <p:sp>
        <p:nvSpPr>
          <p:cNvPr id="14" name="Text Placeholder 9">
            <a:extLst>
              <a:ext uri="{FF2B5EF4-FFF2-40B4-BE49-F238E27FC236}">
                <a16:creationId xmlns:a16="http://schemas.microsoft.com/office/drawing/2014/main" id="{64AA14F1-F7A9-08AD-4BE9-B82638F96392}"/>
              </a:ext>
            </a:extLst>
          </p:cNvPr>
          <p:cNvSpPr txBox="1">
            <a:spLocks/>
          </p:cNvSpPr>
          <p:nvPr/>
        </p:nvSpPr>
        <p:spPr>
          <a:xfrm>
            <a:off x="4284402" y="1676790"/>
            <a:ext cx="3094298" cy="3946525"/>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Clr>
                <a:srgbClr val="192D38"/>
              </a:buClr>
              <a:buFont typeface="Wingdings" panose="05000000000000000000" pitchFamily="2" charset="2"/>
              <a:buChar char="§"/>
              <a:defRPr sz="13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en-US" sz="1400" dirty="0"/>
              <a:t>Our global team of 36,000+ employees speak over 70 languages and represent 130 nationalities across </a:t>
            </a:r>
            <a:br>
              <a:rPr lang="en-US" sz="1400" dirty="0"/>
            </a:br>
            <a:r>
              <a:rPr lang="en-US" sz="1400" dirty="0"/>
              <a:t>six continents. </a:t>
            </a:r>
          </a:p>
          <a:p>
            <a:pPr marL="0" indent="0">
              <a:buFont typeface="Wingdings" panose="05000000000000000000" pitchFamily="2" charset="2"/>
              <a:buNone/>
            </a:pPr>
            <a:r>
              <a:rPr lang="en-US" sz="1400" dirty="0"/>
              <a:t>Our work covers a variety of sectors, including transportation, infrastructure, environment, water, energy, </a:t>
            </a:r>
            <a:r>
              <a:rPr lang="en-US" sz="1400" dirty="0" err="1"/>
              <a:t>defence</a:t>
            </a:r>
            <a:r>
              <a:rPr lang="en-US" sz="1400" dirty="0"/>
              <a:t>, technology and aerospace.</a:t>
            </a:r>
          </a:p>
          <a:p>
            <a:pPr marL="0" indent="0">
              <a:buFont typeface="Wingdings" panose="05000000000000000000" pitchFamily="2" charset="2"/>
              <a:buNone/>
            </a:pPr>
            <a:r>
              <a:rPr lang="en-US" sz="1400" dirty="0"/>
              <a:t>With AtkinsRéalis, you’ll be in great company.</a:t>
            </a:r>
            <a:endParaRPr lang="en-GB" sz="1400" dirty="0"/>
          </a:p>
        </p:txBody>
      </p:sp>
    </p:spTree>
    <p:extLst>
      <p:ext uri="{BB962C8B-B14F-4D97-AF65-F5344CB8AC3E}">
        <p14:creationId xmlns:p14="http://schemas.microsoft.com/office/powerpoint/2010/main" val="24366094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B88F2552-1FC4-221E-C1C2-A8A2512346DA}"/>
              </a:ext>
            </a:extLst>
          </p:cNvPr>
          <p:cNvSpPr>
            <a:spLocks noGrp="1"/>
          </p:cNvSpPr>
          <p:nvPr>
            <p:ph type="sldNum" sz="quarter" idx="18"/>
          </p:nvPr>
        </p:nvSpPr>
        <p:spPr/>
        <p:txBody>
          <a:bodyPr/>
          <a:lstStyle/>
          <a:p>
            <a:pPr>
              <a:defRPr/>
            </a:pPr>
            <a:fld id="{C57EC9A4-B98A-45F3-8020-152340DC5255}" type="slidenum">
              <a:rPr lang="en-GB" smtClean="0">
                <a:solidFill>
                  <a:srgbClr val="192D38"/>
                </a:solidFill>
              </a:rPr>
              <a:pPr>
                <a:defRPr/>
              </a:pPr>
              <a:t>20</a:t>
            </a:fld>
            <a:endParaRPr lang="en-GB" dirty="0">
              <a:solidFill>
                <a:srgbClr val="192D38"/>
              </a:solidFill>
            </a:endParaRPr>
          </a:p>
        </p:txBody>
      </p:sp>
      <p:sp>
        <p:nvSpPr>
          <p:cNvPr id="8" name="Title 7">
            <a:extLst>
              <a:ext uri="{FF2B5EF4-FFF2-40B4-BE49-F238E27FC236}">
                <a16:creationId xmlns:a16="http://schemas.microsoft.com/office/drawing/2014/main" id="{9F1B494A-B3AA-D7AA-BA7E-0B29AFC15C9F}"/>
              </a:ext>
            </a:extLst>
          </p:cNvPr>
          <p:cNvSpPr>
            <a:spLocks noGrp="1"/>
          </p:cNvSpPr>
          <p:nvPr>
            <p:ph type="title"/>
          </p:nvPr>
        </p:nvSpPr>
        <p:spPr/>
        <p:txBody>
          <a:bodyPr/>
          <a:lstStyle/>
          <a:p>
            <a:r>
              <a:rPr lang="en-GB" sz="4800" dirty="0"/>
              <a:t>Follow us </a:t>
            </a:r>
            <a:br>
              <a:rPr lang="en-GB" sz="4800" dirty="0"/>
            </a:br>
            <a:r>
              <a:rPr lang="en-GB" sz="4800" dirty="0"/>
              <a:t>#InsideAtkinsRéalis</a:t>
            </a:r>
          </a:p>
        </p:txBody>
      </p:sp>
      <p:pic>
        <p:nvPicPr>
          <p:cNvPr id="16" name="Picture 15">
            <a:extLst>
              <a:ext uri="{FF2B5EF4-FFF2-40B4-BE49-F238E27FC236}">
                <a16:creationId xmlns:a16="http://schemas.microsoft.com/office/drawing/2014/main" id="{29AED933-FE75-F486-89F2-55B393B190D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009673" y="2079445"/>
            <a:ext cx="4284397" cy="4302304"/>
          </a:xfrm>
          <a:prstGeom prst="rect">
            <a:avLst/>
          </a:prstGeom>
        </p:spPr>
      </p:pic>
      <p:sp>
        <p:nvSpPr>
          <p:cNvPr id="2" name="AutoShape 2" descr="Image result for x logo png">
            <a:extLst>
              <a:ext uri="{FF2B5EF4-FFF2-40B4-BE49-F238E27FC236}">
                <a16:creationId xmlns:a16="http://schemas.microsoft.com/office/drawing/2014/main" id="{A1622A1E-5DF2-30F5-27E0-2FF4FC8CA45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14" descr="instagram-logo-png-transparent-background-1024x1024 | Regency Security  Group Ltd">
            <a:hlinkClick r:id="rId3"/>
            <a:extLst>
              <a:ext uri="{FF2B5EF4-FFF2-40B4-BE49-F238E27FC236}">
                <a16:creationId xmlns:a16="http://schemas.microsoft.com/office/drawing/2014/main" id="{165EA069-457D-6AAE-F03B-D145F58A9268}"/>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442264" y="2711768"/>
            <a:ext cx="1152722" cy="115272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Facebook – log in or sign up">
            <a:hlinkClick r:id="rId5"/>
            <a:extLst>
              <a:ext uri="{FF2B5EF4-FFF2-40B4-BE49-F238E27FC236}">
                <a16:creationId xmlns:a16="http://schemas.microsoft.com/office/drawing/2014/main" id="{31592118-D5A2-847C-A6C2-172E5F6D7CE7}"/>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72848" y="4199210"/>
            <a:ext cx="1077240" cy="107724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8" descr="Youtube Logo PNG, Youtube Logo Transparent Background - FreeIconsPNG">
            <a:hlinkClick r:id="rId7"/>
            <a:extLst>
              <a:ext uri="{FF2B5EF4-FFF2-40B4-BE49-F238E27FC236}">
                <a16:creationId xmlns:a16="http://schemas.microsoft.com/office/drawing/2014/main" id="{41FDE585-2525-A292-17C2-AD06550A5221}"/>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2958351" y="2487693"/>
            <a:ext cx="1600872" cy="160087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2" descr="Linkedin Logo PNG, Linkedin Logo Transparent Background - FreeIconsPNG">
            <a:hlinkClick r:id="rId9"/>
            <a:extLst>
              <a:ext uri="{FF2B5EF4-FFF2-40B4-BE49-F238E27FC236}">
                <a16:creationId xmlns:a16="http://schemas.microsoft.com/office/drawing/2014/main" id="{AA048E37-1FBE-8398-3271-756DA40A4BF5}"/>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2327709" y="4199210"/>
            <a:ext cx="1261285" cy="111150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white x on a black background&#10;&#10;AI-generated content may be incorrect.">
            <a:hlinkClick r:id="rId11"/>
            <a:extLst>
              <a:ext uri="{FF2B5EF4-FFF2-40B4-BE49-F238E27FC236}">
                <a16:creationId xmlns:a16="http://schemas.microsoft.com/office/drawing/2014/main" id="{89ACC0F5-10D8-8DB1-51D5-78BD62D4C150}"/>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3840198" y="4199209"/>
            <a:ext cx="1137084" cy="1111507"/>
          </a:xfrm>
          <a:prstGeom prst="rect">
            <a:avLst/>
          </a:prstGeom>
        </p:spPr>
      </p:pic>
    </p:spTree>
    <p:extLst>
      <p:ext uri="{BB962C8B-B14F-4D97-AF65-F5344CB8AC3E}">
        <p14:creationId xmlns:p14="http://schemas.microsoft.com/office/powerpoint/2010/main" val="41333897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75780-5295-16B9-330C-7E1EFBFD5FAD}"/>
              </a:ext>
            </a:extLst>
          </p:cNvPr>
          <p:cNvSpPr>
            <a:spLocks noGrp="1"/>
          </p:cNvSpPr>
          <p:nvPr>
            <p:ph type="title"/>
          </p:nvPr>
        </p:nvSpPr>
        <p:spPr>
          <a:xfrm>
            <a:off x="479425" y="412746"/>
            <a:ext cx="9873882" cy="893872"/>
          </a:xfrm>
        </p:spPr>
        <p:txBody>
          <a:bodyPr/>
          <a:lstStyle/>
          <a:p>
            <a:r>
              <a:rPr lang="en-GB" sz="6800" dirty="0"/>
              <a:t>Stay connected</a:t>
            </a:r>
          </a:p>
        </p:txBody>
      </p:sp>
      <p:sp>
        <p:nvSpPr>
          <p:cNvPr id="4" name="Slide Number Placeholder 3">
            <a:extLst>
              <a:ext uri="{FF2B5EF4-FFF2-40B4-BE49-F238E27FC236}">
                <a16:creationId xmlns:a16="http://schemas.microsoft.com/office/drawing/2014/main" id="{4C18126B-783C-AF07-D59C-1972890DCC00}"/>
              </a:ext>
            </a:extLst>
          </p:cNvPr>
          <p:cNvSpPr>
            <a:spLocks noGrp="1"/>
          </p:cNvSpPr>
          <p:nvPr>
            <p:ph type="sldNum" sz="quarter" idx="12"/>
          </p:nvPr>
        </p:nvSpPr>
        <p:spPr/>
        <p:txBody>
          <a:bodyPr/>
          <a:lstStyle/>
          <a:p>
            <a:pPr>
              <a:defRPr/>
            </a:pPr>
            <a:fld id="{C57EC9A4-B98A-45F3-8020-152340DC5255}" type="slidenum">
              <a:rPr lang="en-GB" smtClean="0"/>
              <a:pPr>
                <a:defRPr/>
              </a:pPr>
              <a:t>21</a:t>
            </a:fld>
            <a:endParaRPr lang="en-GB" dirty="0"/>
          </a:p>
        </p:txBody>
      </p:sp>
      <p:sp>
        <p:nvSpPr>
          <p:cNvPr id="5" name="TextBox 4">
            <a:extLst>
              <a:ext uri="{FF2B5EF4-FFF2-40B4-BE49-F238E27FC236}">
                <a16:creationId xmlns:a16="http://schemas.microsoft.com/office/drawing/2014/main" id="{12E164D1-E1E0-326F-5BE2-7703EC654B13}"/>
              </a:ext>
            </a:extLst>
          </p:cNvPr>
          <p:cNvSpPr txBox="1"/>
          <p:nvPr/>
        </p:nvSpPr>
        <p:spPr>
          <a:xfrm>
            <a:off x="479425" y="1705451"/>
            <a:ext cx="7620000" cy="3447098"/>
          </a:xfrm>
          <a:prstGeom prst="rect">
            <a:avLst/>
          </a:prstGeom>
          <a:noFill/>
        </p:spPr>
        <p:txBody>
          <a:bodyPr wrap="square" rtlCol="0">
            <a:spAutoFit/>
          </a:bodyPr>
          <a:lstStyle/>
          <a:p>
            <a:r>
              <a:rPr lang="en-GB" sz="1600" dirty="0">
                <a:solidFill>
                  <a:srgbClr val="58595B"/>
                </a:solidFill>
                <a:latin typeface="+mj-lt"/>
                <a:cs typeface="Calibri" panose="020F0502020204030204" pitchFamily="34" charset="0"/>
              </a:rPr>
              <a:t>We want to make sure you make the right decisions, and give your all throughout your application, so our team are on hand to assist or give you more information. If you need any adjustments to complete the assessment process, please get in touch to let us know and we’ll see what can be done to support you.</a:t>
            </a:r>
          </a:p>
          <a:p>
            <a:endParaRPr lang="en-GB" sz="1600" dirty="0">
              <a:solidFill>
                <a:srgbClr val="58595B"/>
              </a:solidFill>
              <a:latin typeface="+mj-lt"/>
              <a:cs typeface="Calibri" panose="020F0502020204030204" pitchFamily="34" charset="0"/>
            </a:endParaRPr>
          </a:p>
          <a:p>
            <a:r>
              <a:rPr lang="en-GB" sz="1600" dirty="0">
                <a:solidFill>
                  <a:srgbClr val="58595B"/>
                </a:solidFill>
                <a:latin typeface="+mj-lt"/>
                <a:cs typeface="Calibri" panose="020F0502020204030204" pitchFamily="34" charset="0"/>
              </a:rPr>
              <a:t>Students can also talk directly to our graduates and apprentices via the </a:t>
            </a:r>
            <a:r>
              <a:rPr lang="en-GB" sz="1600" dirty="0">
                <a:solidFill>
                  <a:srgbClr val="58595B"/>
                </a:solidFill>
                <a:latin typeface="+mj-lt"/>
                <a:cs typeface="Calibri" panose="020F0502020204030204" pitchFamily="34" charset="0"/>
                <a:hlinkClick r:id="rId2"/>
              </a:rPr>
              <a:t>Connectr platform. </a:t>
            </a:r>
            <a:r>
              <a:rPr lang="en-GB" sz="1600" dirty="0">
                <a:solidFill>
                  <a:srgbClr val="58595B"/>
                </a:solidFill>
                <a:latin typeface="+mj-lt"/>
                <a:cs typeface="Calibri" panose="020F0502020204030204" pitchFamily="34" charset="0"/>
              </a:rPr>
              <a:t>They’re on hand to provide you with advice on how to apply and all things AtkinsRéalis.</a:t>
            </a:r>
          </a:p>
          <a:p>
            <a:endParaRPr lang="en-GB" dirty="0">
              <a:solidFill>
                <a:srgbClr val="58595B"/>
              </a:solidFill>
              <a:latin typeface="+mj-lt"/>
              <a:cs typeface="Calibri" panose="020F0502020204030204" pitchFamily="34" charset="0"/>
            </a:endParaRPr>
          </a:p>
          <a:p>
            <a:endParaRPr lang="en-GB" dirty="0">
              <a:solidFill>
                <a:srgbClr val="58595B"/>
              </a:solidFill>
              <a:latin typeface="+mj-lt"/>
              <a:cs typeface="Calibri" panose="020F0502020204030204" pitchFamily="34" charset="0"/>
            </a:endParaRPr>
          </a:p>
          <a:p>
            <a:r>
              <a:rPr lang="en-GB" dirty="0">
                <a:solidFill>
                  <a:srgbClr val="58595B"/>
                </a:solidFill>
                <a:latin typeface="+mj-lt"/>
                <a:cs typeface="Calibri" panose="020F0502020204030204" pitchFamily="34" charset="0"/>
                <a:hlinkClick r:id="rId3"/>
              </a:rPr>
              <a:t>graduates@atkinsrealis.com</a:t>
            </a:r>
            <a:r>
              <a:rPr lang="en-GB" dirty="0">
                <a:solidFill>
                  <a:srgbClr val="58595B"/>
                </a:solidFill>
                <a:latin typeface="+mj-lt"/>
                <a:cs typeface="Calibri" panose="020F0502020204030204" pitchFamily="34" charset="0"/>
              </a:rPr>
              <a:t> </a:t>
            </a:r>
          </a:p>
          <a:p>
            <a:r>
              <a:rPr lang="en-GB" dirty="0">
                <a:solidFill>
                  <a:srgbClr val="58595B"/>
                </a:solidFill>
                <a:latin typeface="+mj-lt"/>
                <a:cs typeface="Calibri" panose="020F0502020204030204" pitchFamily="34" charset="0"/>
                <a:hlinkClick r:id="rId4"/>
              </a:rPr>
              <a:t>placements@atkinsrealis.com</a:t>
            </a:r>
            <a:r>
              <a:rPr lang="en-GB" dirty="0">
                <a:solidFill>
                  <a:srgbClr val="58595B"/>
                </a:solidFill>
                <a:latin typeface="+mj-lt"/>
                <a:cs typeface="Calibri" panose="020F0502020204030204" pitchFamily="34" charset="0"/>
              </a:rPr>
              <a:t> </a:t>
            </a:r>
          </a:p>
          <a:p>
            <a:endParaRPr lang="en-GB" dirty="0"/>
          </a:p>
        </p:txBody>
      </p:sp>
    </p:spTree>
    <p:extLst>
      <p:ext uri="{BB962C8B-B14F-4D97-AF65-F5344CB8AC3E}">
        <p14:creationId xmlns:p14="http://schemas.microsoft.com/office/powerpoint/2010/main" val="37518527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E1AC74B-1107-F551-040C-968458B04F8F}"/>
              </a:ext>
            </a:extLst>
          </p:cNvPr>
          <p:cNvSpPr>
            <a:spLocks noGrp="1"/>
          </p:cNvSpPr>
          <p:nvPr>
            <p:ph type="ftr" sz="quarter" idx="17"/>
          </p:nvPr>
        </p:nvSpPr>
        <p:spPr/>
        <p:txBody>
          <a:bodyPr/>
          <a:lstStyle/>
          <a:p>
            <a:pPr>
              <a:defRPr/>
            </a:pPr>
            <a:r>
              <a:rPr lang="en-GB">
                <a:solidFill>
                  <a:srgbClr val="192D38"/>
                </a:solidFill>
              </a:rPr>
              <a:t>Private &amp; confidential</a:t>
            </a:r>
            <a:endParaRPr lang="en-GB" dirty="0">
              <a:solidFill>
                <a:srgbClr val="192D38"/>
              </a:solidFill>
            </a:endParaRPr>
          </a:p>
        </p:txBody>
      </p:sp>
      <p:sp>
        <p:nvSpPr>
          <p:cNvPr id="5" name="Slide Number Placeholder 4">
            <a:extLst>
              <a:ext uri="{FF2B5EF4-FFF2-40B4-BE49-F238E27FC236}">
                <a16:creationId xmlns:a16="http://schemas.microsoft.com/office/drawing/2014/main" id="{3BEAC75D-6661-C53F-5093-46C1E9055C64}"/>
              </a:ext>
            </a:extLst>
          </p:cNvPr>
          <p:cNvSpPr>
            <a:spLocks noGrp="1"/>
          </p:cNvSpPr>
          <p:nvPr>
            <p:ph type="sldNum" sz="quarter" idx="18"/>
          </p:nvPr>
        </p:nvSpPr>
        <p:spPr/>
        <p:txBody>
          <a:bodyPr/>
          <a:lstStyle/>
          <a:p>
            <a:pPr>
              <a:defRPr/>
            </a:pPr>
            <a:fld id="{C57EC9A4-B98A-45F3-8020-152340DC5255}" type="slidenum">
              <a:rPr lang="en-GB" smtClean="0">
                <a:solidFill>
                  <a:srgbClr val="192D38"/>
                </a:solidFill>
              </a:rPr>
              <a:pPr>
                <a:defRPr/>
              </a:pPr>
              <a:t>3</a:t>
            </a:fld>
            <a:endParaRPr lang="en-GB" dirty="0">
              <a:solidFill>
                <a:srgbClr val="192D38"/>
              </a:solidFill>
            </a:endParaRPr>
          </a:p>
        </p:txBody>
      </p:sp>
      <p:pic>
        <p:nvPicPr>
          <p:cNvPr id="14" name="Picture 13">
            <a:extLst>
              <a:ext uri="{FF2B5EF4-FFF2-40B4-BE49-F238E27FC236}">
                <a16:creationId xmlns:a16="http://schemas.microsoft.com/office/drawing/2014/main" id="{E1E8A7D8-0CA9-A989-888C-F2FC3FC7082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0205"/>
            <a:ext cx="12210198" cy="6847795"/>
          </a:xfrm>
          <a:prstGeom prst="rect">
            <a:avLst/>
          </a:prstGeom>
        </p:spPr>
      </p:pic>
    </p:spTree>
    <p:extLst>
      <p:ext uri="{BB962C8B-B14F-4D97-AF65-F5344CB8AC3E}">
        <p14:creationId xmlns:p14="http://schemas.microsoft.com/office/powerpoint/2010/main" val="42062680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F9324-FE51-30DF-45F7-B3CA735BEB64}"/>
              </a:ext>
            </a:extLst>
          </p:cNvPr>
          <p:cNvSpPr>
            <a:spLocks noGrp="1"/>
          </p:cNvSpPr>
          <p:nvPr>
            <p:ph type="title"/>
          </p:nvPr>
        </p:nvSpPr>
        <p:spPr>
          <a:xfrm>
            <a:off x="423411" y="265853"/>
            <a:ext cx="9995715" cy="4849072"/>
          </a:xfrm>
        </p:spPr>
        <p:txBody>
          <a:bodyPr/>
          <a:lstStyle/>
          <a:p>
            <a:r>
              <a:rPr lang="en-GB" sz="6200" dirty="0"/>
              <a:t>Our values</a:t>
            </a:r>
            <a:br>
              <a:rPr lang="en-GB" dirty="0"/>
            </a:br>
            <a:br>
              <a:rPr lang="en-GB" dirty="0"/>
            </a:br>
            <a:r>
              <a:rPr lang="en-GB" sz="2200" dirty="0"/>
              <a:t>Our values are the essence of our Company’s identity. They represent how we act, speak and behave together, and with our clients and stakeholders.</a:t>
            </a:r>
            <a:br>
              <a:rPr lang="en-GB" sz="2200" dirty="0"/>
            </a:br>
            <a:br>
              <a:rPr lang="en-GB" sz="2000" dirty="0"/>
            </a:br>
            <a:br>
              <a:rPr lang="en-GB" sz="2000" dirty="0"/>
            </a:br>
            <a:r>
              <a:rPr lang="en-GB" sz="1600" b="1" dirty="0"/>
              <a:t>Safety</a:t>
            </a:r>
            <a:r>
              <a:rPr lang="en-GB" sz="1600" dirty="0"/>
              <a:t> </a:t>
            </a:r>
            <a:r>
              <a:rPr lang="en-GB" sz="1600" b="1" dirty="0"/>
              <a:t>-</a:t>
            </a:r>
            <a:r>
              <a:rPr lang="en-GB" sz="1600" dirty="0"/>
              <a:t> </a:t>
            </a:r>
            <a:r>
              <a:rPr lang="en-US" sz="1600" dirty="0"/>
              <a:t>We put safety at the heart of everything we do to safeguard our people, assets, and the environment.</a:t>
            </a:r>
            <a:br>
              <a:rPr lang="en-US" sz="1600" dirty="0"/>
            </a:br>
            <a:br>
              <a:rPr lang="en-US" sz="1600" dirty="0"/>
            </a:br>
            <a:r>
              <a:rPr lang="en-US" sz="1600" b="1" dirty="0"/>
              <a:t>Integrity</a:t>
            </a:r>
            <a:r>
              <a:rPr lang="en-US" sz="1600" dirty="0"/>
              <a:t> </a:t>
            </a:r>
            <a:r>
              <a:rPr lang="en-US" sz="1600" b="1" dirty="0"/>
              <a:t>- </a:t>
            </a:r>
            <a:r>
              <a:rPr lang="en-US" sz="1600" dirty="0"/>
              <a:t>We do the right thing, no matter what. We are accountable for our actions.</a:t>
            </a:r>
            <a:br>
              <a:rPr lang="en-US" sz="1600" dirty="0"/>
            </a:br>
            <a:br>
              <a:rPr lang="en-US" sz="1600" dirty="0"/>
            </a:br>
            <a:r>
              <a:rPr lang="en-US" sz="1600" b="1" dirty="0"/>
              <a:t>Collaboration - </a:t>
            </a:r>
            <a:r>
              <a:rPr lang="en-US" sz="1600" dirty="0"/>
              <a:t>We work together and embrace each other’s unique contribution to delivering amazing results for our clients, our communities, and our planet.</a:t>
            </a:r>
            <a:br>
              <a:rPr lang="en-US" sz="1600" dirty="0"/>
            </a:br>
            <a:br>
              <a:rPr lang="en-US" sz="1600" dirty="0"/>
            </a:br>
            <a:r>
              <a:rPr lang="en-US" sz="1600" b="1" dirty="0"/>
              <a:t>Innovation - </a:t>
            </a:r>
            <a:r>
              <a:rPr lang="en-US" sz="1600" dirty="0"/>
              <a:t>We redefine engineering by thinking boldly, proudly, and differently.</a:t>
            </a:r>
            <a:br>
              <a:rPr lang="en-US" sz="1600" dirty="0"/>
            </a:br>
            <a:br>
              <a:rPr lang="en-US" sz="1600" dirty="0"/>
            </a:br>
            <a:r>
              <a:rPr lang="en-US" sz="1600" b="1" dirty="0"/>
              <a:t>Excellence</a:t>
            </a:r>
            <a:r>
              <a:rPr lang="en-US" sz="1600" dirty="0"/>
              <a:t> - We are proud to do our best, achieve high standards, creating environments where all can thrive.</a:t>
            </a:r>
            <a:br>
              <a:rPr lang="en-US" sz="1600" dirty="0"/>
            </a:br>
            <a:br>
              <a:rPr lang="en-US" sz="1600" dirty="0"/>
            </a:br>
            <a:br>
              <a:rPr lang="en-GB" sz="1600" dirty="0"/>
            </a:br>
            <a:endParaRPr lang="en-GB" sz="1600" dirty="0"/>
          </a:p>
        </p:txBody>
      </p:sp>
      <p:sp>
        <p:nvSpPr>
          <p:cNvPr id="4" name="Slide Number Placeholder 3">
            <a:extLst>
              <a:ext uri="{FF2B5EF4-FFF2-40B4-BE49-F238E27FC236}">
                <a16:creationId xmlns:a16="http://schemas.microsoft.com/office/drawing/2014/main" id="{90EFE97F-16E9-5E3B-8B42-371E58DCF0B6}"/>
              </a:ext>
            </a:extLst>
          </p:cNvPr>
          <p:cNvSpPr>
            <a:spLocks noGrp="1"/>
          </p:cNvSpPr>
          <p:nvPr>
            <p:ph type="sldNum" sz="quarter" idx="12"/>
          </p:nvPr>
        </p:nvSpPr>
        <p:spPr/>
        <p:txBody>
          <a:bodyPr/>
          <a:lstStyle/>
          <a:p>
            <a:pPr>
              <a:defRPr/>
            </a:pPr>
            <a:fld id="{C57EC9A4-B98A-45F3-8020-152340DC5255}" type="slidenum">
              <a:rPr lang="en-GB" smtClean="0"/>
              <a:pPr>
                <a:defRPr/>
              </a:pPr>
              <a:t>4</a:t>
            </a:fld>
            <a:endParaRPr lang="en-GB" dirty="0"/>
          </a:p>
        </p:txBody>
      </p:sp>
    </p:spTree>
    <p:extLst>
      <p:ext uri="{BB962C8B-B14F-4D97-AF65-F5344CB8AC3E}">
        <p14:creationId xmlns:p14="http://schemas.microsoft.com/office/powerpoint/2010/main" val="1947861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61C71F7-B952-ABAE-EB94-CDD97F007B95}"/>
              </a:ext>
            </a:extLst>
          </p:cNvPr>
          <p:cNvSpPr txBox="1"/>
          <p:nvPr/>
        </p:nvSpPr>
        <p:spPr>
          <a:xfrm>
            <a:off x="577214" y="2859613"/>
            <a:ext cx="5099686" cy="1138773"/>
          </a:xfrm>
          <a:prstGeom prst="rect">
            <a:avLst/>
          </a:prstGeom>
          <a:noFill/>
        </p:spPr>
        <p:txBody>
          <a:bodyPr wrap="square" rtlCol="0">
            <a:spAutoFit/>
          </a:bodyPr>
          <a:lstStyle/>
          <a:p>
            <a:r>
              <a:rPr lang="en-GB" sz="6800" b="1" dirty="0">
                <a:solidFill>
                  <a:schemeClr val="bg1"/>
                </a:solidFill>
                <a:latin typeface="Gamechanger"/>
                <a:cs typeface="Arial" panose="020B0604020202020204" pitchFamily="34" charset="0"/>
              </a:rPr>
              <a:t>Why join us?</a:t>
            </a:r>
          </a:p>
        </p:txBody>
      </p:sp>
    </p:spTree>
    <p:extLst>
      <p:ext uri="{BB962C8B-B14F-4D97-AF65-F5344CB8AC3E}">
        <p14:creationId xmlns:p14="http://schemas.microsoft.com/office/powerpoint/2010/main" val="2026984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looking at a whiteboard&#10;&#10;Description automatically generated">
            <a:extLst>
              <a:ext uri="{FF2B5EF4-FFF2-40B4-BE49-F238E27FC236}">
                <a16:creationId xmlns:a16="http://schemas.microsoft.com/office/drawing/2014/main" id="{35900AE8-04F3-08A1-ADE4-F4A71D052D20}"/>
              </a:ext>
            </a:extLst>
          </p:cNvPr>
          <p:cNvPicPr>
            <a:picLocks noChangeAspect="1"/>
          </p:cNvPicPr>
          <p:nvPr/>
        </p:nvPicPr>
        <p:blipFill>
          <a:blip r:embed="rId2" cstate="email">
            <a:extLst>
              <a:ext uri="{28A0092B-C50C-407E-A947-70E740481C1C}">
                <a14:useLocalDpi xmlns:a14="http://schemas.microsoft.com/office/drawing/2010/main"/>
              </a:ext>
            </a:extLst>
          </a:blip>
          <a:srcRect b="-3"/>
          <a:stretch/>
        </p:blipFill>
        <p:spPr>
          <a:xfrm>
            <a:off x="5808981" y="10"/>
            <a:ext cx="6383020" cy="4655810"/>
          </a:xfrm>
          <a:prstGeom prst="rect">
            <a:avLst/>
          </a:prstGeom>
          <a:noFill/>
        </p:spPr>
      </p:pic>
      <p:sp>
        <p:nvSpPr>
          <p:cNvPr id="14" name="Text Placeholder 9">
            <a:extLst>
              <a:ext uri="{FF2B5EF4-FFF2-40B4-BE49-F238E27FC236}">
                <a16:creationId xmlns:a16="http://schemas.microsoft.com/office/drawing/2014/main" id="{64AA14F1-F7A9-08AD-4BE9-B82638F96392}"/>
              </a:ext>
            </a:extLst>
          </p:cNvPr>
          <p:cNvSpPr txBox="1">
            <a:spLocks/>
          </p:cNvSpPr>
          <p:nvPr/>
        </p:nvSpPr>
        <p:spPr>
          <a:xfrm>
            <a:off x="479424" y="667955"/>
            <a:ext cx="3359151" cy="5361370"/>
          </a:xfrm>
          <a:prstGeom prst="rect">
            <a:avLst/>
          </a:prstGeom>
        </p:spPr>
        <p:txBody>
          <a:bodyPr vert="horz" lIns="0" tIns="0" rIns="0" bIns="0" rtlCol="0" anchor="t" anchorCtr="0">
            <a:normAutofit fontScale="92500" lnSpcReduction="20000"/>
          </a:bodyPr>
          <a:lstStyle>
            <a:lvl1pPr marL="228600" indent="-228600" algn="l" defTabSz="914400" rtl="0" eaLnBrk="1" latinLnBrk="0" hangingPunct="1">
              <a:lnSpc>
                <a:spcPct val="100000"/>
              </a:lnSpc>
              <a:spcBef>
                <a:spcPts val="1000"/>
              </a:spcBef>
              <a:buClr>
                <a:srgbClr val="192D38"/>
              </a:buClr>
              <a:buFont typeface="Wingdings" panose="05000000000000000000" pitchFamily="2" charset="2"/>
              <a:buChar char="§"/>
              <a:defRPr sz="13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6200" b="1" dirty="0"/>
              <a:t>You’ll be in great company</a:t>
            </a:r>
            <a:br>
              <a:rPr lang="en-US" b="1" dirty="0"/>
            </a:br>
            <a:br>
              <a:rPr lang="en-US" b="1" dirty="0"/>
            </a:br>
            <a:br>
              <a:rPr lang="en-US" sz="1500" dirty="0"/>
            </a:br>
            <a:br>
              <a:rPr lang="en-US" sz="1500" dirty="0"/>
            </a:br>
            <a:r>
              <a:rPr lang="en-US" sz="1500" dirty="0"/>
              <a:t>Here, you’ll find endless opportunities to take your career in the direction that you want. You’ll join a diverse, inclusive, supportive environment, and be surrounded by inspiring colleagues</a:t>
            </a:r>
            <a:r>
              <a:rPr lang="en-GB" sz="1500" dirty="0"/>
              <a:t>.</a:t>
            </a:r>
            <a:br>
              <a:rPr lang="en-GB" sz="1500" dirty="0"/>
            </a:br>
            <a:br>
              <a:rPr lang="en-GB" sz="1500" dirty="0"/>
            </a:br>
            <a:r>
              <a:rPr lang="en-GB" sz="1500" dirty="0"/>
              <a:t>You’ll discover:</a:t>
            </a:r>
          </a:p>
          <a:p>
            <a:r>
              <a:rPr lang="en-GB" sz="1500" dirty="0"/>
              <a:t>Experience and variety</a:t>
            </a:r>
          </a:p>
          <a:p>
            <a:r>
              <a:rPr lang="en-GB" sz="1500" dirty="0"/>
              <a:t>Our culture of care and support</a:t>
            </a:r>
          </a:p>
          <a:p>
            <a:r>
              <a:rPr lang="en-GB" sz="1500" dirty="0"/>
              <a:t>You’ll make an impact</a:t>
            </a:r>
          </a:p>
          <a:p>
            <a:r>
              <a:rPr lang="en-GB" sz="1500" dirty="0"/>
              <a:t>Career flexibility</a:t>
            </a:r>
          </a:p>
          <a:p>
            <a:r>
              <a:rPr lang="en-GB" sz="1500" dirty="0"/>
              <a:t>A reputation for doing what’s right</a:t>
            </a:r>
          </a:p>
          <a:p>
            <a:pPr marL="0" indent="0">
              <a:buNone/>
            </a:pPr>
            <a:endParaRPr lang="en-GB" dirty="0"/>
          </a:p>
          <a:p>
            <a:pPr marL="0" indent="0">
              <a:buNone/>
            </a:pPr>
            <a:endParaRPr lang="en-GB" dirty="0"/>
          </a:p>
        </p:txBody>
      </p:sp>
      <p:sp>
        <p:nvSpPr>
          <p:cNvPr id="7" name="Slide Number Placeholder 6">
            <a:extLst>
              <a:ext uri="{FF2B5EF4-FFF2-40B4-BE49-F238E27FC236}">
                <a16:creationId xmlns:a16="http://schemas.microsoft.com/office/drawing/2014/main" id="{B88F2552-1FC4-221E-C1C2-A8A2512346DA}"/>
              </a:ext>
            </a:extLst>
          </p:cNvPr>
          <p:cNvSpPr>
            <a:spLocks noGrp="1"/>
          </p:cNvSpPr>
          <p:nvPr>
            <p:ph type="sldNum" sz="quarter" idx="18"/>
          </p:nvPr>
        </p:nvSpPr>
        <p:spPr>
          <a:xfrm>
            <a:off x="255317" y="6496686"/>
            <a:ext cx="224108" cy="228599"/>
          </a:xfrm>
        </p:spPr>
        <p:txBody>
          <a:bodyPr vert="horz" lIns="0" tIns="0" rIns="0" bIns="0" rtlCol="0" anchor="t" anchorCtr="0">
            <a:normAutofit/>
          </a:bodyPr>
          <a:lstStyle/>
          <a:p>
            <a:pPr>
              <a:spcAft>
                <a:spcPts val="600"/>
              </a:spcAft>
              <a:defRPr/>
            </a:pPr>
            <a:fld id="{C57EC9A4-B98A-45F3-8020-152340DC5255}" type="slidenum">
              <a:rPr lang="en-GB" smtClean="0">
                <a:solidFill>
                  <a:srgbClr val="192D38"/>
                </a:solidFill>
              </a:rPr>
              <a:pPr>
                <a:spcAft>
                  <a:spcPts val="600"/>
                </a:spcAft>
                <a:defRPr/>
              </a:pPr>
              <a:t>6</a:t>
            </a:fld>
            <a:endParaRPr lang="en-GB">
              <a:solidFill>
                <a:srgbClr val="192D38"/>
              </a:solidFill>
            </a:endParaRPr>
          </a:p>
        </p:txBody>
      </p:sp>
    </p:spTree>
    <p:extLst>
      <p:ext uri="{BB962C8B-B14F-4D97-AF65-F5344CB8AC3E}">
        <p14:creationId xmlns:p14="http://schemas.microsoft.com/office/powerpoint/2010/main" val="3010030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C2606-E8DD-8555-AB99-511332073A00}"/>
              </a:ext>
            </a:extLst>
          </p:cNvPr>
          <p:cNvSpPr>
            <a:spLocks noGrp="1"/>
          </p:cNvSpPr>
          <p:nvPr>
            <p:ph type="title"/>
          </p:nvPr>
        </p:nvSpPr>
        <p:spPr>
          <a:xfrm>
            <a:off x="479424" y="476250"/>
            <a:ext cx="10883901" cy="1941513"/>
          </a:xfrm>
        </p:spPr>
        <p:txBody>
          <a:bodyPr/>
          <a:lstStyle/>
          <a:p>
            <a:r>
              <a:rPr lang="en-GB" dirty="0"/>
              <a:t>The AtkinsRéalis experience</a:t>
            </a:r>
          </a:p>
        </p:txBody>
      </p:sp>
      <p:sp>
        <p:nvSpPr>
          <p:cNvPr id="3" name="Content Placeholder 2">
            <a:extLst>
              <a:ext uri="{FF2B5EF4-FFF2-40B4-BE49-F238E27FC236}">
                <a16:creationId xmlns:a16="http://schemas.microsoft.com/office/drawing/2014/main" id="{90EB1B8F-F0A6-E3C0-F5F1-F337025594D0}"/>
              </a:ext>
            </a:extLst>
          </p:cNvPr>
          <p:cNvSpPr>
            <a:spLocks noGrp="1"/>
          </p:cNvSpPr>
          <p:nvPr>
            <p:ph idx="1"/>
          </p:nvPr>
        </p:nvSpPr>
        <p:spPr>
          <a:xfrm>
            <a:off x="604919" y="2132013"/>
            <a:ext cx="1559100" cy="2104501"/>
          </a:xfrm>
        </p:spPr>
        <p:txBody>
          <a:bodyPr/>
          <a:lstStyle/>
          <a:p>
            <a:pPr marL="12700" algn="ctr">
              <a:spcBef>
                <a:spcPts val="919"/>
              </a:spcBef>
              <a:defRPr/>
            </a:pPr>
            <a:r>
              <a:rPr lang="en-GB" sz="1800" b="1" dirty="0">
                <a:latin typeface="+mj-lt"/>
              </a:rPr>
              <a:t>Culture</a:t>
            </a:r>
            <a:br>
              <a:rPr lang="en-GB" sz="1800" dirty="0">
                <a:latin typeface="+mj-lt"/>
              </a:rPr>
            </a:br>
            <a:br>
              <a:rPr lang="en-GB" sz="1800" dirty="0">
                <a:latin typeface="+mj-lt"/>
              </a:rPr>
            </a:br>
            <a:r>
              <a:rPr lang="en-US" sz="1600" kern="0" dirty="0">
                <a:solidFill>
                  <a:srgbClr val="1B3945"/>
                </a:solidFill>
                <a:latin typeface="+mj-lt"/>
                <a:cs typeface="Arial"/>
              </a:rPr>
              <a:t>We value our employee’s wellbeing, always practicing a culture of collaboration.</a:t>
            </a:r>
          </a:p>
          <a:p>
            <a:pPr marL="12700" algn="ctr">
              <a:spcBef>
                <a:spcPts val="919"/>
              </a:spcBef>
              <a:defRPr/>
            </a:pPr>
            <a:r>
              <a:rPr lang="en-US" sz="1600" kern="0" dirty="0">
                <a:solidFill>
                  <a:srgbClr val="1B3945"/>
                </a:solidFill>
                <a:latin typeface="+mj-lt"/>
                <a:cs typeface="Arial"/>
              </a:rPr>
              <a:t>You will always receive support from your peers as well as senior leaders</a:t>
            </a:r>
            <a:endParaRPr lang="en-GB" sz="1600" dirty="0">
              <a:solidFill>
                <a:srgbClr val="1B3945"/>
              </a:solidFill>
              <a:latin typeface="+mj-lt"/>
            </a:endParaRPr>
          </a:p>
        </p:txBody>
      </p:sp>
      <p:sp>
        <p:nvSpPr>
          <p:cNvPr id="5" name="Slide Number Placeholder 4">
            <a:extLst>
              <a:ext uri="{FF2B5EF4-FFF2-40B4-BE49-F238E27FC236}">
                <a16:creationId xmlns:a16="http://schemas.microsoft.com/office/drawing/2014/main" id="{4A77D237-6776-3054-85ED-311C4CC49C84}"/>
              </a:ext>
            </a:extLst>
          </p:cNvPr>
          <p:cNvSpPr>
            <a:spLocks noGrp="1"/>
          </p:cNvSpPr>
          <p:nvPr>
            <p:ph type="sldNum" sz="quarter" idx="12"/>
          </p:nvPr>
        </p:nvSpPr>
        <p:spPr/>
        <p:txBody>
          <a:bodyPr/>
          <a:lstStyle/>
          <a:p>
            <a:fld id="{C57EC9A4-B98A-45F3-8020-152340DC5255}" type="slidenum">
              <a:rPr lang="en-GB" smtClean="0"/>
              <a:pPr/>
              <a:t>7</a:t>
            </a:fld>
            <a:endParaRPr lang="en-GB" dirty="0"/>
          </a:p>
        </p:txBody>
      </p:sp>
      <p:sp>
        <p:nvSpPr>
          <p:cNvPr id="7" name="Content Placeholder 2">
            <a:extLst>
              <a:ext uri="{FF2B5EF4-FFF2-40B4-BE49-F238E27FC236}">
                <a16:creationId xmlns:a16="http://schemas.microsoft.com/office/drawing/2014/main" id="{99368560-7A0E-8D64-DDF0-E8EBFBDCBBBC}"/>
              </a:ext>
            </a:extLst>
          </p:cNvPr>
          <p:cNvSpPr txBox="1">
            <a:spLocks/>
          </p:cNvSpPr>
          <p:nvPr/>
        </p:nvSpPr>
        <p:spPr>
          <a:xfrm>
            <a:off x="2567110" y="2132012"/>
            <a:ext cx="1977149" cy="2104501"/>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1000"/>
              </a:spcBef>
              <a:buClr>
                <a:srgbClr val="C4DCE7"/>
              </a:buClr>
              <a:buFont typeface="Wingdings" panose="05000000000000000000" pitchFamily="2" charset="2"/>
              <a:buNone/>
              <a:defRPr sz="2500" kern="1200">
                <a:solidFill>
                  <a:srgbClr val="192D38"/>
                </a:solidFill>
                <a:latin typeface="+mn-lt"/>
                <a:ea typeface="+mn-ea"/>
                <a:cs typeface="+mn-cs"/>
              </a:defRPr>
            </a:lvl1pPr>
            <a:lvl2pPr marL="685800" indent="-228600" algn="l" defTabSz="914400" rtl="0" eaLnBrk="1" latinLnBrk="0" hangingPunct="1">
              <a:lnSpc>
                <a:spcPct val="100000"/>
              </a:lnSpc>
              <a:spcBef>
                <a:spcPts val="500"/>
              </a:spcBef>
              <a:buClr>
                <a:srgbClr val="C4DCE7"/>
              </a:buClr>
              <a:buFont typeface="Wingdings" panose="05000000000000000000" pitchFamily="2" charset="2"/>
              <a:buChar char="§"/>
              <a:defRPr sz="1300" kern="1200">
                <a:solidFill>
                  <a:srgbClr val="C4DCE7"/>
                </a:solidFill>
                <a:latin typeface="+mn-lt"/>
                <a:ea typeface="+mn-ea"/>
                <a:cs typeface="+mn-cs"/>
              </a:defRPr>
            </a:lvl2pPr>
            <a:lvl3pPr marL="1143000" indent="-228600" algn="l" defTabSz="914400" rtl="0" eaLnBrk="1" latinLnBrk="0" hangingPunct="1">
              <a:lnSpc>
                <a:spcPct val="100000"/>
              </a:lnSpc>
              <a:spcBef>
                <a:spcPts val="500"/>
              </a:spcBef>
              <a:buClr>
                <a:srgbClr val="C4DCE7"/>
              </a:buClr>
              <a:buFont typeface="Wingdings" panose="05000000000000000000" pitchFamily="2" charset="2"/>
              <a:buChar char="§"/>
              <a:defRPr sz="1300" kern="1200">
                <a:solidFill>
                  <a:srgbClr val="C4DCE7"/>
                </a:solidFill>
                <a:latin typeface="+mn-lt"/>
                <a:ea typeface="+mn-ea"/>
                <a:cs typeface="+mn-cs"/>
              </a:defRPr>
            </a:lvl3pPr>
            <a:lvl4pPr marL="1600200" indent="-228600" algn="l" defTabSz="914400" rtl="0" eaLnBrk="1" latinLnBrk="0" hangingPunct="1">
              <a:lnSpc>
                <a:spcPct val="100000"/>
              </a:lnSpc>
              <a:spcBef>
                <a:spcPts val="500"/>
              </a:spcBef>
              <a:buClr>
                <a:srgbClr val="C4DCE7"/>
              </a:buClr>
              <a:buFont typeface="Wingdings" panose="05000000000000000000" pitchFamily="2" charset="2"/>
              <a:buChar char="§"/>
              <a:defRPr sz="1300" kern="1200">
                <a:solidFill>
                  <a:srgbClr val="C4DCE7"/>
                </a:solidFill>
                <a:latin typeface="+mn-lt"/>
                <a:ea typeface="+mn-ea"/>
                <a:cs typeface="+mn-cs"/>
              </a:defRPr>
            </a:lvl4pPr>
            <a:lvl5pPr marL="2057400" indent="-228600" algn="l" defTabSz="914400" rtl="0" eaLnBrk="1" latinLnBrk="0" hangingPunct="1">
              <a:lnSpc>
                <a:spcPct val="100000"/>
              </a:lnSpc>
              <a:spcBef>
                <a:spcPts val="500"/>
              </a:spcBef>
              <a:buClr>
                <a:srgbClr val="C4DCE7"/>
              </a:buClr>
              <a:buFont typeface="Wingdings" panose="05000000000000000000" pitchFamily="2" charset="2"/>
              <a:buChar char="§"/>
              <a:defRPr sz="1300" kern="1200">
                <a:solidFill>
                  <a:srgbClr val="C4DCE7"/>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algn="ctr">
              <a:spcBef>
                <a:spcPts val="1340"/>
              </a:spcBef>
              <a:defRPr/>
            </a:pPr>
            <a:r>
              <a:rPr lang="en-GB" sz="1800" b="1" dirty="0">
                <a:latin typeface="+mj-lt"/>
              </a:rPr>
              <a:t>Impact</a:t>
            </a:r>
            <a:br>
              <a:rPr lang="en-GB" sz="1800" dirty="0">
                <a:latin typeface="+mj-lt"/>
              </a:rPr>
            </a:br>
            <a:br>
              <a:rPr lang="en-GB" sz="1800" dirty="0">
                <a:latin typeface="+mj-lt"/>
              </a:rPr>
            </a:br>
            <a:r>
              <a:rPr lang="en-US" sz="1600" kern="0" dirty="0">
                <a:solidFill>
                  <a:srgbClr val="1B3945"/>
                </a:solidFill>
                <a:latin typeface="+mj-lt"/>
                <a:cs typeface="Arial"/>
              </a:rPr>
              <a:t>Our purpose is to engineer a better future for our planet and its people. We have a tangible, sustainable impact on the world around us, for instance, providing water to places in need. Here you’ll feel great pride</a:t>
            </a:r>
            <a:br>
              <a:rPr lang="en-US" sz="1600" kern="0" dirty="0">
                <a:solidFill>
                  <a:srgbClr val="1B3945"/>
                </a:solidFill>
                <a:latin typeface="+mj-lt"/>
                <a:cs typeface="Arial"/>
              </a:rPr>
            </a:br>
            <a:r>
              <a:rPr lang="en-US" sz="1600" kern="0" dirty="0">
                <a:solidFill>
                  <a:srgbClr val="1B3945"/>
                </a:solidFill>
                <a:latin typeface="+mj-lt"/>
                <a:cs typeface="Arial"/>
              </a:rPr>
              <a:t>in what you do</a:t>
            </a:r>
            <a:r>
              <a:rPr lang="en-US" sz="2400" kern="0" spc="-20" dirty="0">
                <a:solidFill>
                  <a:srgbClr val="57585B"/>
                </a:solidFill>
                <a:latin typeface="Flama Book" panose="02000000000000000000" pitchFamily="50" charset="0"/>
                <a:cs typeface="Arial"/>
              </a:rPr>
              <a:t>.</a:t>
            </a:r>
          </a:p>
        </p:txBody>
      </p:sp>
      <p:sp>
        <p:nvSpPr>
          <p:cNvPr id="8" name="Content Placeholder 2">
            <a:extLst>
              <a:ext uri="{FF2B5EF4-FFF2-40B4-BE49-F238E27FC236}">
                <a16:creationId xmlns:a16="http://schemas.microsoft.com/office/drawing/2014/main" id="{ABFA9F4B-E751-A05D-CF5B-08F3E3808FD9}"/>
              </a:ext>
            </a:extLst>
          </p:cNvPr>
          <p:cNvSpPr txBox="1">
            <a:spLocks/>
          </p:cNvSpPr>
          <p:nvPr/>
        </p:nvSpPr>
        <p:spPr>
          <a:xfrm>
            <a:off x="4978938" y="2132011"/>
            <a:ext cx="2145761" cy="2104501"/>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1000"/>
              </a:spcBef>
              <a:buClr>
                <a:srgbClr val="C4DCE7"/>
              </a:buClr>
              <a:buFont typeface="Wingdings" panose="05000000000000000000" pitchFamily="2" charset="2"/>
              <a:buNone/>
              <a:defRPr sz="2500" kern="1200">
                <a:solidFill>
                  <a:srgbClr val="192D38"/>
                </a:solidFill>
                <a:latin typeface="+mn-lt"/>
                <a:ea typeface="+mn-ea"/>
                <a:cs typeface="+mn-cs"/>
              </a:defRPr>
            </a:lvl1pPr>
            <a:lvl2pPr marL="685800" indent="-228600" algn="l" defTabSz="914400" rtl="0" eaLnBrk="1" latinLnBrk="0" hangingPunct="1">
              <a:lnSpc>
                <a:spcPct val="100000"/>
              </a:lnSpc>
              <a:spcBef>
                <a:spcPts val="500"/>
              </a:spcBef>
              <a:buClr>
                <a:srgbClr val="C4DCE7"/>
              </a:buClr>
              <a:buFont typeface="Wingdings" panose="05000000000000000000" pitchFamily="2" charset="2"/>
              <a:buChar char="§"/>
              <a:defRPr sz="1300" kern="1200">
                <a:solidFill>
                  <a:srgbClr val="C4DCE7"/>
                </a:solidFill>
                <a:latin typeface="+mn-lt"/>
                <a:ea typeface="+mn-ea"/>
                <a:cs typeface="+mn-cs"/>
              </a:defRPr>
            </a:lvl2pPr>
            <a:lvl3pPr marL="1143000" indent="-228600" algn="l" defTabSz="914400" rtl="0" eaLnBrk="1" latinLnBrk="0" hangingPunct="1">
              <a:lnSpc>
                <a:spcPct val="100000"/>
              </a:lnSpc>
              <a:spcBef>
                <a:spcPts val="500"/>
              </a:spcBef>
              <a:buClr>
                <a:srgbClr val="C4DCE7"/>
              </a:buClr>
              <a:buFont typeface="Wingdings" panose="05000000000000000000" pitchFamily="2" charset="2"/>
              <a:buChar char="§"/>
              <a:defRPr sz="1300" kern="1200">
                <a:solidFill>
                  <a:srgbClr val="C4DCE7"/>
                </a:solidFill>
                <a:latin typeface="+mn-lt"/>
                <a:ea typeface="+mn-ea"/>
                <a:cs typeface="+mn-cs"/>
              </a:defRPr>
            </a:lvl3pPr>
            <a:lvl4pPr marL="1600200" indent="-228600" algn="l" defTabSz="914400" rtl="0" eaLnBrk="1" latinLnBrk="0" hangingPunct="1">
              <a:lnSpc>
                <a:spcPct val="100000"/>
              </a:lnSpc>
              <a:spcBef>
                <a:spcPts val="500"/>
              </a:spcBef>
              <a:buClr>
                <a:srgbClr val="C4DCE7"/>
              </a:buClr>
              <a:buFont typeface="Wingdings" panose="05000000000000000000" pitchFamily="2" charset="2"/>
              <a:buChar char="§"/>
              <a:defRPr sz="1300" kern="1200">
                <a:solidFill>
                  <a:srgbClr val="C4DCE7"/>
                </a:solidFill>
                <a:latin typeface="+mn-lt"/>
                <a:ea typeface="+mn-ea"/>
                <a:cs typeface="+mn-cs"/>
              </a:defRPr>
            </a:lvl4pPr>
            <a:lvl5pPr marL="2057400" indent="-228600" algn="l" defTabSz="914400" rtl="0" eaLnBrk="1" latinLnBrk="0" hangingPunct="1">
              <a:lnSpc>
                <a:spcPct val="100000"/>
              </a:lnSpc>
              <a:spcBef>
                <a:spcPts val="500"/>
              </a:spcBef>
              <a:buClr>
                <a:srgbClr val="C4DCE7"/>
              </a:buClr>
              <a:buFont typeface="Wingdings" panose="05000000000000000000" pitchFamily="2" charset="2"/>
              <a:buChar char="§"/>
              <a:defRPr sz="1300" kern="1200">
                <a:solidFill>
                  <a:srgbClr val="C4DCE7"/>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algn="ctr">
              <a:spcBef>
                <a:spcPts val="1340"/>
              </a:spcBef>
              <a:defRPr/>
            </a:pPr>
            <a:r>
              <a:rPr lang="en-GB" sz="1800" b="1" dirty="0">
                <a:latin typeface="+mj-lt"/>
              </a:rPr>
              <a:t>Variety</a:t>
            </a:r>
            <a:br>
              <a:rPr lang="en-GB" sz="1800" dirty="0">
                <a:latin typeface="+mj-lt"/>
              </a:rPr>
            </a:br>
            <a:br>
              <a:rPr lang="en-GB" sz="1800" dirty="0">
                <a:latin typeface="+mj-lt"/>
              </a:rPr>
            </a:br>
            <a:r>
              <a:rPr lang="en-US" sz="1600" kern="0" dirty="0">
                <a:solidFill>
                  <a:srgbClr val="1B3945"/>
                </a:solidFill>
                <a:latin typeface="+mj-lt"/>
                <a:cs typeface="Arial"/>
              </a:rPr>
              <a:t>We solve complicated problems from consulting to design to construction together. You’ll learn a lot – not just about the work but about what you’re really capable of.</a:t>
            </a:r>
          </a:p>
        </p:txBody>
      </p:sp>
      <p:sp>
        <p:nvSpPr>
          <p:cNvPr id="9" name="Content Placeholder 2">
            <a:extLst>
              <a:ext uri="{FF2B5EF4-FFF2-40B4-BE49-F238E27FC236}">
                <a16:creationId xmlns:a16="http://schemas.microsoft.com/office/drawing/2014/main" id="{F26540C4-A17C-8A71-1124-FED10B295224}"/>
              </a:ext>
            </a:extLst>
          </p:cNvPr>
          <p:cNvSpPr txBox="1">
            <a:spLocks/>
          </p:cNvSpPr>
          <p:nvPr/>
        </p:nvSpPr>
        <p:spPr>
          <a:xfrm>
            <a:off x="7289520" y="2132011"/>
            <a:ext cx="1884870" cy="2104501"/>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1000"/>
              </a:spcBef>
              <a:buClr>
                <a:srgbClr val="C4DCE7"/>
              </a:buClr>
              <a:buFont typeface="Wingdings" panose="05000000000000000000" pitchFamily="2" charset="2"/>
              <a:buNone/>
              <a:defRPr sz="2500" kern="1200">
                <a:solidFill>
                  <a:srgbClr val="192D38"/>
                </a:solidFill>
                <a:latin typeface="+mn-lt"/>
                <a:ea typeface="+mn-ea"/>
                <a:cs typeface="+mn-cs"/>
              </a:defRPr>
            </a:lvl1pPr>
            <a:lvl2pPr marL="685800" indent="-228600" algn="l" defTabSz="914400" rtl="0" eaLnBrk="1" latinLnBrk="0" hangingPunct="1">
              <a:lnSpc>
                <a:spcPct val="100000"/>
              </a:lnSpc>
              <a:spcBef>
                <a:spcPts val="500"/>
              </a:spcBef>
              <a:buClr>
                <a:srgbClr val="C4DCE7"/>
              </a:buClr>
              <a:buFont typeface="Wingdings" panose="05000000000000000000" pitchFamily="2" charset="2"/>
              <a:buChar char="§"/>
              <a:defRPr sz="1300" kern="1200">
                <a:solidFill>
                  <a:srgbClr val="C4DCE7"/>
                </a:solidFill>
                <a:latin typeface="+mn-lt"/>
                <a:ea typeface="+mn-ea"/>
                <a:cs typeface="+mn-cs"/>
              </a:defRPr>
            </a:lvl2pPr>
            <a:lvl3pPr marL="1143000" indent="-228600" algn="l" defTabSz="914400" rtl="0" eaLnBrk="1" latinLnBrk="0" hangingPunct="1">
              <a:lnSpc>
                <a:spcPct val="100000"/>
              </a:lnSpc>
              <a:spcBef>
                <a:spcPts val="500"/>
              </a:spcBef>
              <a:buClr>
                <a:srgbClr val="C4DCE7"/>
              </a:buClr>
              <a:buFont typeface="Wingdings" panose="05000000000000000000" pitchFamily="2" charset="2"/>
              <a:buChar char="§"/>
              <a:defRPr sz="1300" kern="1200">
                <a:solidFill>
                  <a:srgbClr val="C4DCE7"/>
                </a:solidFill>
                <a:latin typeface="+mn-lt"/>
                <a:ea typeface="+mn-ea"/>
                <a:cs typeface="+mn-cs"/>
              </a:defRPr>
            </a:lvl3pPr>
            <a:lvl4pPr marL="1600200" indent="-228600" algn="l" defTabSz="914400" rtl="0" eaLnBrk="1" latinLnBrk="0" hangingPunct="1">
              <a:lnSpc>
                <a:spcPct val="100000"/>
              </a:lnSpc>
              <a:spcBef>
                <a:spcPts val="500"/>
              </a:spcBef>
              <a:buClr>
                <a:srgbClr val="C4DCE7"/>
              </a:buClr>
              <a:buFont typeface="Wingdings" panose="05000000000000000000" pitchFamily="2" charset="2"/>
              <a:buChar char="§"/>
              <a:defRPr sz="1300" kern="1200">
                <a:solidFill>
                  <a:srgbClr val="C4DCE7"/>
                </a:solidFill>
                <a:latin typeface="+mn-lt"/>
                <a:ea typeface="+mn-ea"/>
                <a:cs typeface="+mn-cs"/>
              </a:defRPr>
            </a:lvl4pPr>
            <a:lvl5pPr marL="2057400" indent="-228600" algn="l" defTabSz="914400" rtl="0" eaLnBrk="1" latinLnBrk="0" hangingPunct="1">
              <a:lnSpc>
                <a:spcPct val="100000"/>
              </a:lnSpc>
              <a:spcBef>
                <a:spcPts val="500"/>
              </a:spcBef>
              <a:buClr>
                <a:srgbClr val="C4DCE7"/>
              </a:buClr>
              <a:buFont typeface="Wingdings" panose="05000000000000000000" pitchFamily="2" charset="2"/>
              <a:buChar char="§"/>
              <a:defRPr sz="1300" kern="1200">
                <a:solidFill>
                  <a:srgbClr val="C4DCE7"/>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algn="ctr">
              <a:spcBef>
                <a:spcPts val="1340"/>
              </a:spcBef>
              <a:defRPr/>
            </a:pPr>
            <a:r>
              <a:rPr lang="en-GB" sz="1800" b="1" dirty="0">
                <a:latin typeface="+mj-lt"/>
              </a:rPr>
              <a:t>Reputation</a:t>
            </a:r>
            <a:br>
              <a:rPr lang="en-GB" sz="1800" dirty="0">
                <a:latin typeface="+mj-lt"/>
              </a:rPr>
            </a:br>
            <a:br>
              <a:rPr lang="en-GB" sz="1800" dirty="0">
                <a:latin typeface="+mj-lt"/>
              </a:rPr>
            </a:br>
            <a:r>
              <a:rPr lang="en-US" sz="1600" kern="0" dirty="0">
                <a:solidFill>
                  <a:srgbClr val="1B3945"/>
                </a:solidFill>
                <a:latin typeface="+mj-lt"/>
                <a:cs typeface="Arial"/>
              </a:rPr>
              <a:t>We’re known as a trusted partner to clients and you’ll share in our reputation for doing things properly and doing things right.</a:t>
            </a:r>
          </a:p>
          <a:p>
            <a:pPr marL="12700" algn="ctr">
              <a:spcBef>
                <a:spcPts val="1340"/>
              </a:spcBef>
              <a:defRPr/>
            </a:pPr>
            <a:endParaRPr lang="en-US" sz="1600" kern="0" dirty="0">
              <a:solidFill>
                <a:srgbClr val="1B3945"/>
              </a:solidFill>
              <a:latin typeface="+mj-lt"/>
              <a:cs typeface="Arial"/>
            </a:endParaRPr>
          </a:p>
        </p:txBody>
      </p:sp>
      <p:sp>
        <p:nvSpPr>
          <p:cNvPr id="10" name="Content Placeholder 2">
            <a:extLst>
              <a:ext uri="{FF2B5EF4-FFF2-40B4-BE49-F238E27FC236}">
                <a16:creationId xmlns:a16="http://schemas.microsoft.com/office/drawing/2014/main" id="{DC4E89A2-9B38-FACE-5264-214CDBE0E230}"/>
              </a:ext>
            </a:extLst>
          </p:cNvPr>
          <p:cNvSpPr txBox="1">
            <a:spLocks/>
          </p:cNvSpPr>
          <p:nvPr/>
        </p:nvSpPr>
        <p:spPr>
          <a:xfrm>
            <a:off x="9448128" y="2132011"/>
            <a:ext cx="2006443" cy="2104501"/>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1000"/>
              </a:spcBef>
              <a:buClr>
                <a:srgbClr val="C4DCE7"/>
              </a:buClr>
              <a:buFont typeface="Wingdings" panose="05000000000000000000" pitchFamily="2" charset="2"/>
              <a:buNone/>
              <a:defRPr sz="2500" kern="1200">
                <a:solidFill>
                  <a:srgbClr val="192D38"/>
                </a:solidFill>
                <a:latin typeface="+mn-lt"/>
                <a:ea typeface="+mn-ea"/>
                <a:cs typeface="+mn-cs"/>
              </a:defRPr>
            </a:lvl1pPr>
            <a:lvl2pPr marL="685800" indent="-228600" algn="l" defTabSz="914400" rtl="0" eaLnBrk="1" latinLnBrk="0" hangingPunct="1">
              <a:lnSpc>
                <a:spcPct val="100000"/>
              </a:lnSpc>
              <a:spcBef>
                <a:spcPts val="500"/>
              </a:spcBef>
              <a:buClr>
                <a:srgbClr val="C4DCE7"/>
              </a:buClr>
              <a:buFont typeface="Wingdings" panose="05000000000000000000" pitchFamily="2" charset="2"/>
              <a:buChar char="§"/>
              <a:defRPr sz="1300" kern="1200">
                <a:solidFill>
                  <a:srgbClr val="C4DCE7"/>
                </a:solidFill>
                <a:latin typeface="+mn-lt"/>
                <a:ea typeface="+mn-ea"/>
                <a:cs typeface="+mn-cs"/>
              </a:defRPr>
            </a:lvl2pPr>
            <a:lvl3pPr marL="1143000" indent="-228600" algn="l" defTabSz="914400" rtl="0" eaLnBrk="1" latinLnBrk="0" hangingPunct="1">
              <a:lnSpc>
                <a:spcPct val="100000"/>
              </a:lnSpc>
              <a:spcBef>
                <a:spcPts val="500"/>
              </a:spcBef>
              <a:buClr>
                <a:srgbClr val="C4DCE7"/>
              </a:buClr>
              <a:buFont typeface="Wingdings" panose="05000000000000000000" pitchFamily="2" charset="2"/>
              <a:buChar char="§"/>
              <a:defRPr sz="1300" kern="1200">
                <a:solidFill>
                  <a:srgbClr val="C4DCE7"/>
                </a:solidFill>
                <a:latin typeface="+mn-lt"/>
                <a:ea typeface="+mn-ea"/>
                <a:cs typeface="+mn-cs"/>
              </a:defRPr>
            </a:lvl3pPr>
            <a:lvl4pPr marL="1600200" indent="-228600" algn="l" defTabSz="914400" rtl="0" eaLnBrk="1" latinLnBrk="0" hangingPunct="1">
              <a:lnSpc>
                <a:spcPct val="100000"/>
              </a:lnSpc>
              <a:spcBef>
                <a:spcPts val="500"/>
              </a:spcBef>
              <a:buClr>
                <a:srgbClr val="C4DCE7"/>
              </a:buClr>
              <a:buFont typeface="Wingdings" panose="05000000000000000000" pitchFamily="2" charset="2"/>
              <a:buChar char="§"/>
              <a:defRPr sz="1300" kern="1200">
                <a:solidFill>
                  <a:srgbClr val="C4DCE7"/>
                </a:solidFill>
                <a:latin typeface="+mn-lt"/>
                <a:ea typeface="+mn-ea"/>
                <a:cs typeface="+mn-cs"/>
              </a:defRPr>
            </a:lvl4pPr>
            <a:lvl5pPr marL="2057400" indent="-228600" algn="l" defTabSz="914400" rtl="0" eaLnBrk="1" latinLnBrk="0" hangingPunct="1">
              <a:lnSpc>
                <a:spcPct val="100000"/>
              </a:lnSpc>
              <a:spcBef>
                <a:spcPts val="500"/>
              </a:spcBef>
              <a:buClr>
                <a:srgbClr val="C4DCE7"/>
              </a:buClr>
              <a:buFont typeface="Wingdings" panose="05000000000000000000" pitchFamily="2" charset="2"/>
              <a:buChar char="§"/>
              <a:defRPr sz="1300" kern="1200">
                <a:solidFill>
                  <a:srgbClr val="C4DCE7"/>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5080" algn="ctr">
              <a:lnSpc>
                <a:spcPct val="107200"/>
              </a:lnSpc>
            </a:pPr>
            <a:r>
              <a:rPr lang="en-GB" sz="1800" b="1" dirty="0">
                <a:latin typeface="+mj-lt"/>
              </a:rPr>
              <a:t>Flexibility</a:t>
            </a:r>
            <a:br>
              <a:rPr lang="en-GB" sz="1800" dirty="0">
                <a:latin typeface="+mj-lt"/>
              </a:rPr>
            </a:br>
            <a:br>
              <a:rPr lang="en-GB" sz="1800" dirty="0">
                <a:solidFill>
                  <a:srgbClr val="1B3945"/>
                </a:solidFill>
                <a:latin typeface="+mj-lt"/>
              </a:rPr>
            </a:br>
            <a:r>
              <a:rPr lang="en-US" sz="1600" kern="0" dirty="0">
                <a:solidFill>
                  <a:srgbClr val="1B3945"/>
                </a:solidFill>
                <a:latin typeface="+mj-lt"/>
                <a:cs typeface="Arial"/>
              </a:rPr>
              <a:t>We genuinely care for our people and your priorities, ambitions and contributions will be valued.</a:t>
            </a:r>
            <a:endParaRPr lang="en-US" sz="1100" dirty="0">
              <a:solidFill>
                <a:srgbClr val="1B3945"/>
              </a:solidFill>
              <a:latin typeface="+mj-lt"/>
              <a:cs typeface="Segoe UI"/>
            </a:endParaRPr>
          </a:p>
          <a:p>
            <a:pPr marL="12700" algn="ctr">
              <a:spcBef>
                <a:spcPts val="1340"/>
              </a:spcBef>
              <a:defRPr/>
            </a:pPr>
            <a:endParaRPr lang="en-US" sz="1600" kern="0" dirty="0">
              <a:solidFill>
                <a:srgbClr val="1B3945"/>
              </a:solidFill>
              <a:latin typeface="+mj-lt"/>
              <a:cs typeface="Arial"/>
            </a:endParaRPr>
          </a:p>
        </p:txBody>
      </p:sp>
    </p:spTree>
    <p:extLst>
      <p:ext uri="{BB962C8B-B14F-4D97-AF65-F5344CB8AC3E}">
        <p14:creationId xmlns:p14="http://schemas.microsoft.com/office/powerpoint/2010/main" val="2697793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61C71F7-B952-ABAE-EB94-CDD97F007B95}"/>
              </a:ext>
            </a:extLst>
          </p:cNvPr>
          <p:cNvSpPr txBox="1"/>
          <p:nvPr/>
        </p:nvSpPr>
        <p:spPr>
          <a:xfrm>
            <a:off x="548639" y="2733575"/>
            <a:ext cx="4523874" cy="1138773"/>
          </a:xfrm>
          <a:prstGeom prst="rect">
            <a:avLst/>
          </a:prstGeom>
          <a:noFill/>
        </p:spPr>
        <p:txBody>
          <a:bodyPr wrap="square" rtlCol="0">
            <a:spAutoFit/>
          </a:bodyPr>
          <a:lstStyle/>
          <a:p>
            <a:r>
              <a:rPr lang="en-GB" sz="6800" b="1" dirty="0">
                <a:solidFill>
                  <a:schemeClr val="bg1"/>
                </a:solidFill>
                <a:latin typeface="Gamechanger"/>
                <a:cs typeface="Arial" panose="020B0604020202020204" pitchFamily="34" charset="0"/>
              </a:rPr>
              <a:t>Our teams</a:t>
            </a:r>
          </a:p>
        </p:txBody>
      </p:sp>
    </p:spTree>
    <p:extLst>
      <p:ext uri="{BB962C8B-B14F-4D97-AF65-F5344CB8AC3E}">
        <p14:creationId xmlns:p14="http://schemas.microsoft.com/office/powerpoint/2010/main" val="852007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B88F2552-1FC4-221E-C1C2-A8A2512346DA}"/>
              </a:ext>
            </a:extLst>
          </p:cNvPr>
          <p:cNvSpPr>
            <a:spLocks noGrp="1"/>
          </p:cNvSpPr>
          <p:nvPr>
            <p:ph type="sldNum" sz="quarter" idx="18"/>
          </p:nvPr>
        </p:nvSpPr>
        <p:spPr/>
        <p:txBody>
          <a:bodyPr/>
          <a:lstStyle/>
          <a:p>
            <a:pPr>
              <a:defRPr/>
            </a:pPr>
            <a:fld id="{C57EC9A4-B98A-45F3-8020-152340DC5255}" type="slidenum">
              <a:rPr lang="en-GB" smtClean="0">
                <a:solidFill>
                  <a:srgbClr val="192D38"/>
                </a:solidFill>
              </a:rPr>
              <a:pPr>
                <a:defRPr/>
              </a:pPr>
              <a:t>9</a:t>
            </a:fld>
            <a:endParaRPr lang="en-GB" dirty="0">
              <a:solidFill>
                <a:srgbClr val="192D38"/>
              </a:solidFill>
            </a:endParaRPr>
          </a:p>
        </p:txBody>
      </p:sp>
      <p:sp>
        <p:nvSpPr>
          <p:cNvPr id="8" name="Title 7">
            <a:extLst>
              <a:ext uri="{FF2B5EF4-FFF2-40B4-BE49-F238E27FC236}">
                <a16:creationId xmlns:a16="http://schemas.microsoft.com/office/drawing/2014/main" id="{9F1B494A-B3AA-D7AA-BA7E-0B29AFC15C9F}"/>
              </a:ext>
            </a:extLst>
          </p:cNvPr>
          <p:cNvSpPr>
            <a:spLocks noGrp="1"/>
          </p:cNvSpPr>
          <p:nvPr>
            <p:ph type="title"/>
          </p:nvPr>
        </p:nvSpPr>
        <p:spPr/>
        <p:txBody>
          <a:bodyPr/>
          <a:lstStyle/>
          <a:p>
            <a:r>
              <a:rPr lang="en-GB" dirty="0"/>
              <a:t>Our business areas</a:t>
            </a:r>
          </a:p>
        </p:txBody>
      </p:sp>
      <p:sp>
        <p:nvSpPr>
          <p:cNvPr id="13" name="Text Placeholder 8">
            <a:extLst>
              <a:ext uri="{FF2B5EF4-FFF2-40B4-BE49-F238E27FC236}">
                <a16:creationId xmlns:a16="http://schemas.microsoft.com/office/drawing/2014/main" id="{EC991F09-47CA-F4CC-2163-0F7144EAECF6}"/>
              </a:ext>
            </a:extLst>
          </p:cNvPr>
          <p:cNvSpPr txBox="1">
            <a:spLocks/>
          </p:cNvSpPr>
          <p:nvPr/>
        </p:nvSpPr>
        <p:spPr>
          <a:xfrm>
            <a:off x="512363" y="2118421"/>
            <a:ext cx="4352706" cy="1947882"/>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Clr>
                <a:srgbClr val="192D38"/>
              </a:buClr>
              <a:buFont typeface="Wingdings" panose="05000000000000000000" pitchFamily="2" charset="2"/>
              <a:buChar char="§"/>
              <a:defRPr sz="13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0000"/>
              </a:lnSpc>
              <a:buNone/>
            </a:pPr>
            <a:r>
              <a:rPr lang="en-US" sz="1600" b="1" kern="1200" dirty="0">
                <a:solidFill>
                  <a:srgbClr val="58595B"/>
                </a:solidFill>
                <a:latin typeface="+mj-lt"/>
              </a:rPr>
              <a:t>Aerospace, </a:t>
            </a:r>
            <a:r>
              <a:rPr lang="en-US" sz="1600" b="1" kern="1200" dirty="0" err="1">
                <a:solidFill>
                  <a:srgbClr val="58595B"/>
                </a:solidFill>
                <a:latin typeface="+mj-lt"/>
              </a:rPr>
              <a:t>Defence</a:t>
            </a:r>
            <a:r>
              <a:rPr lang="en-US" sz="1600" b="1" kern="1200" dirty="0">
                <a:solidFill>
                  <a:srgbClr val="58595B"/>
                </a:solidFill>
                <a:latin typeface="+mj-lt"/>
              </a:rPr>
              <a:t>, Security &amp; Technology</a:t>
            </a:r>
          </a:p>
          <a:p>
            <a:pPr marL="0" lvl="0" indent="0">
              <a:lnSpc>
                <a:spcPct val="100000"/>
              </a:lnSpc>
              <a:buNone/>
            </a:pPr>
            <a:r>
              <a:rPr lang="en-US" sz="1400" b="0" kern="1200" dirty="0">
                <a:solidFill>
                  <a:srgbClr val="58595B"/>
                </a:solidFill>
                <a:latin typeface="+mj-lt"/>
                <a:ea typeface="+mn-ea"/>
                <a:cs typeface="+mn-cs"/>
              </a:rPr>
              <a:t>We impact on critical aerospace and </a:t>
            </a:r>
            <a:r>
              <a:rPr lang="en-US" sz="1400" b="0" kern="1200" dirty="0" err="1">
                <a:solidFill>
                  <a:srgbClr val="58595B"/>
                </a:solidFill>
                <a:latin typeface="+mj-lt"/>
                <a:ea typeface="+mn-ea"/>
                <a:cs typeface="+mn-cs"/>
              </a:rPr>
              <a:t>defence</a:t>
            </a:r>
            <a:r>
              <a:rPr lang="en-US" sz="1400" b="0" kern="1200" dirty="0">
                <a:solidFill>
                  <a:srgbClr val="58595B"/>
                </a:solidFill>
                <a:latin typeface="+mj-lt"/>
                <a:ea typeface="+mn-ea"/>
                <a:cs typeface="+mn-cs"/>
              </a:rPr>
              <a:t> projects as well as transforming digital and physical security, keeping people connected, businesses running and advanced communication networks safe. </a:t>
            </a:r>
          </a:p>
          <a:p>
            <a:pPr marL="0" indent="0">
              <a:buFont typeface="Wingdings" panose="05000000000000000000" pitchFamily="2" charset="2"/>
              <a:buNone/>
            </a:pPr>
            <a:endParaRPr lang="en-GB" dirty="0"/>
          </a:p>
        </p:txBody>
      </p:sp>
      <p:sp>
        <p:nvSpPr>
          <p:cNvPr id="2" name="Text Placeholder 8">
            <a:extLst>
              <a:ext uri="{FF2B5EF4-FFF2-40B4-BE49-F238E27FC236}">
                <a16:creationId xmlns:a16="http://schemas.microsoft.com/office/drawing/2014/main" id="{F6246E83-1E2C-FB52-14DE-C890A9A20C3C}"/>
              </a:ext>
            </a:extLst>
          </p:cNvPr>
          <p:cNvSpPr txBox="1">
            <a:spLocks/>
          </p:cNvSpPr>
          <p:nvPr/>
        </p:nvSpPr>
        <p:spPr>
          <a:xfrm>
            <a:off x="5658462" y="2118422"/>
            <a:ext cx="3790338" cy="1655024"/>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Clr>
                <a:srgbClr val="192D38"/>
              </a:buClr>
              <a:buFont typeface="Wingdings" panose="05000000000000000000" pitchFamily="2" charset="2"/>
              <a:buChar char="§"/>
              <a:defRPr sz="13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0000"/>
              </a:lnSpc>
              <a:buNone/>
            </a:pPr>
            <a:r>
              <a:rPr lang="en-US" sz="1600" b="1" kern="1200" dirty="0">
                <a:solidFill>
                  <a:srgbClr val="58595B"/>
                </a:solidFill>
                <a:latin typeface="+mj-lt"/>
              </a:rPr>
              <a:t>Project &amp; </a:t>
            </a:r>
            <a:r>
              <a:rPr lang="en-US" sz="1600" b="1" kern="1200" dirty="0" err="1">
                <a:solidFill>
                  <a:srgbClr val="58595B"/>
                </a:solidFill>
                <a:latin typeface="+mj-lt"/>
              </a:rPr>
              <a:t>Programme</a:t>
            </a:r>
            <a:r>
              <a:rPr lang="en-US" sz="1600" b="1" kern="1200" dirty="0">
                <a:solidFill>
                  <a:srgbClr val="58595B"/>
                </a:solidFill>
                <a:latin typeface="+mj-lt"/>
              </a:rPr>
              <a:t> </a:t>
            </a:r>
            <a:r>
              <a:rPr lang="en-US" sz="1600" b="1" dirty="0">
                <a:solidFill>
                  <a:srgbClr val="58595B"/>
                </a:solidFill>
                <a:latin typeface="+mj-lt"/>
              </a:rPr>
              <a:t>Services</a:t>
            </a:r>
            <a:endParaRPr lang="en-US" sz="1600" b="1" kern="1200" dirty="0">
              <a:solidFill>
                <a:srgbClr val="58595B"/>
              </a:solidFill>
              <a:latin typeface="+mj-lt"/>
            </a:endParaRPr>
          </a:p>
          <a:p>
            <a:pPr marL="0" lvl="0" indent="0">
              <a:lnSpc>
                <a:spcPct val="100000"/>
              </a:lnSpc>
              <a:buNone/>
            </a:pPr>
            <a:r>
              <a:rPr lang="en-US" sz="1400" b="0" dirty="0">
                <a:solidFill>
                  <a:srgbClr val="58595B"/>
                </a:solidFill>
                <a:latin typeface="+mj-lt"/>
              </a:rPr>
              <a:t>We advise on some of the world’s most exciting construction related projects - from giant petrochemical plants to the world’s tallest hotel, and from London’s Heathrow Airport to the Freedom Tower in New York.</a:t>
            </a:r>
          </a:p>
          <a:p>
            <a:pPr marL="0" indent="0">
              <a:buFont typeface="Wingdings" panose="05000000000000000000" pitchFamily="2" charset="2"/>
              <a:buNone/>
            </a:pPr>
            <a:endParaRPr lang="en-GB" dirty="0"/>
          </a:p>
        </p:txBody>
      </p:sp>
      <p:sp>
        <p:nvSpPr>
          <p:cNvPr id="3" name="Text Placeholder 8">
            <a:extLst>
              <a:ext uri="{FF2B5EF4-FFF2-40B4-BE49-F238E27FC236}">
                <a16:creationId xmlns:a16="http://schemas.microsoft.com/office/drawing/2014/main" id="{1B3C056D-AB40-7097-D931-B9546742AECA}"/>
              </a:ext>
            </a:extLst>
          </p:cNvPr>
          <p:cNvSpPr txBox="1">
            <a:spLocks/>
          </p:cNvSpPr>
          <p:nvPr/>
        </p:nvSpPr>
        <p:spPr>
          <a:xfrm>
            <a:off x="8169402" y="4016892"/>
            <a:ext cx="3348310" cy="3946525"/>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Clr>
                <a:srgbClr val="192D38"/>
              </a:buClr>
              <a:buFont typeface="Wingdings" panose="05000000000000000000" pitchFamily="2" charset="2"/>
              <a:buChar char="§"/>
              <a:defRPr sz="13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0000"/>
              </a:lnSpc>
              <a:buNone/>
            </a:pPr>
            <a:r>
              <a:rPr lang="en-US" sz="1600" b="1" kern="1200" dirty="0">
                <a:solidFill>
                  <a:srgbClr val="58595B"/>
                </a:solidFill>
                <a:latin typeface="+mj-lt"/>
              </a:rPr>
              <a:t>Infrastructure</a:t>
            </a:r>
          </a:p>
          <a:p>
            <a:pPr marL="0" lvl="0" indent="0">
              <a:buNone/>
            </a:pPr>
            <a:r>
              <a:rPr lang="en-US" sz="1400" b="0" dirty="0">
                <a:solidFill>
                  <a:srgbClr val="58595B"/>
                </a:solidFill>
                <a:latin typeface="+mj-lt"/>
              </a:rPr>
              <a:t>Our engineers, building surveyors, designers and architects shape the built environment with innovative design and approaches, balancing form and function, and designing with people in mind.</a:t>
            </a:r>
            <a:r>
              <a:rPr lang="en-US" sz="1400" b="1" dirty="0">
                <a:solidFill>
                  <a:srgbClr val="58595B"/>
                </a:solidFill>
                <a:latin typeface="+mj-lt"/>
              </a:rPr>
              <a:t> </a:t>
            </a:r>
            <a:endParaRPr lang="en-GB" sz="1400" dirty="0">
              <a:latin typeface="+mj-lt"/>
            </a:endParaRPr>
          </a:p>
          <a:p>
            <a:pPr marL="0" indent="0">
              <a:buFont typeface="Wingdings" panose="05000000000000000000" pitchFamily="2" charset="2"/>
              <a:buNone/>
            </a:pPr>
            <a:endParaRPr lang="en-GB" dirty="0"/>
          </a:p>
        </p:txBody>
      </p:sp>
      <p:sp>
        <p:nvSpPr>
          <p:cNvPr id="4" name="Text Placeholder 8">
            <a:extLst>
              <a:ext uri="{FF2B5EF4-FFF2-40B4-BE49-F238E27FC236}">
                <a16:creationId xmlns:a16="http://schemas.microsoft.com/office/drawing/2014/main" id="{E38906B5-1AA7-F9A7-39E2-56AA6C3261F4}"/>
              </a:ext>
            </a:extLst>
          </p:cNvPr>
          <p:cNvSpPr txBox="1">
            <a:spLocks/>
          </p:cNvSpPr>
          <p:nvPr/>
        </p:nvSpPr>
        <p:spPr>
          <a:xfrm>
            <a:off x="512363" y="4016893"/>
            <a:ext cx="3094298" cy="3946525"/>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Clr>
                <a:srgbClr val="192D38"/>
              </a:buClr>
              <a:buFont typeface="Wingdings" panose="05000000000000000000" pitchFamily="2" charset="2"/>
              <a:buChar char="§"/>
              <a:defRPr sz="13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0000"/>
              </a:lnSpc>
              <a:buNone/>
            </a:pPr>
            <a:r>
              <a:rPr lang="en-US" sz="1600" b="1" dirty="0">
                <a:solidFill>
                  <a:srgbClr val="58595B"/>
                </a:solidFill>
                <a:latin typeface="+mj-lt"/>
              </a:rPr>
              <a:t>Nuclear</a:t>
            </a:r>
          </a:p>
          <a:p>
            <a:pPr marL="0" lvl="0" indent="0">
              <a:lnSpc>
                <a:spcPct val="100000"/>
              </a:lnSpc>
              <a:buNone/>
            </a:pPr>
            <a:r>
              <a:rPr lang="en-US" sz="1400" b="0" dirty="0">
                <a:solidFill>
                  <a:srgbClr val="58595B"/>
                </a:solidFill>
                <a:latin typeface="+mj-lt"/>
              </a:rPr>
              <a:t>Our team delivers, manages and decommissions nuclear facilities worldwide, using the latest technology solutions to ensure the lights stay on and the world remains a safe place.</a:t>
            </a:r>
          </a:p>
          <a:p>
            <a:pPr marL="0" indent="0">
              <a:buFont typeface="Wingdings" panose="05000000000000000000" pitchFamily="2" charset="2"/>
              <a:buNone/>
            </a:pPr>
            <a:endParaRPr lang="en-GB" dirty="0"/>
          </a:p>
        </p:txBody>
      </p:sp>
      <p:sp>
        <p:nvSpPr>
          <p:cNvPr id="5" name="Text Placeholder 8">
            <a:extLst>
              <a:ext uri="{FF2B5EF4-FFF2-40B4-BE49-F238E27FC236}">
                <a16:creationId xmlns:a16="http://schemas.microsoft.com/office/drawing/2014/main" id="{E54EA12D-0952-5F46-124D-EF4D4AB458E7}"/>
              </a:ext>
            </a:extLst>
          </p:cNvPr>
          <p:cNvSpPr txBox="1">
            <a:spLocks/>
          </p:cNvSpPr>
          <p:nvPr/>
        </p:nvSpPr>
        <p:spPr>
          <a:xfrm>
            <a:off x="4334406" y="4016892"/>
            <a:ext cx="3094298" cy="3946525"/>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Clr>
                <a:srgbClr val="192D38"/>
              </a:buClr>
              <a:buFont typeface="Wingdings" panose="05000000000000000000" pitchFamily="2" charset="2"/>
              <a:buChar char="§"/>
              <a:defRPr sz="13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rgbClr val="192D38"/>
              </a:buClr>
              <a:buFont typeface="Wingdings" panose="05000000000000000000" pitchFamily="2" charset="2"/>
              <a:buChar char="§"/>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0000"/>
              </a:lnSpc>
              <a:buNone/>
            </a:pPr>
            <a:r>
              <a:rPr lang="en-US" sz="1600" b="1" dirty="0">
                <a:solidFill>
                  <a:srgbClr val="58595B"/>
                </a:solidFill>
                <a:latin typeface="+mj-lt"/>
              </a:rPr>
              <a:t>Transportation</a:t>
            </a:r>
          </a:p>
          <a:p>
            <a:pPr marL="0" lvl="0" indent="0">
              <a:lnSpc>
                <a:spcPct val="100000"/>
              </a:lnSpc>
              <a:buNone/>
            </a:pPr>
            <a:r>
              <a:rPr lang="en-US" sz="1400" b="0" dirty="0">
                <a:solidFill>
                  <a:srgbClr val="58595B"/>
                </a:solidFill>
                <a:latin typeface="+mj-lt"/>
              </a:rPr>
              <a:t>From smart motorways, city metros, high-speed rail and driverless cars, we shape the future of transport infrastructure around the globe and keep the world moving forward.</a:t>
            </a:r>
          </a:p>
          <a:p>
            <a:pPr marL="0" indent="0">
              <a:buFont typeface="Wingdings" panose="05000000000000000000" pitchFamily="2" charset="2"/>
              <a:buNone/>
            </a:pPr>
            <a:endParaRPr lang="en-GB" dirty="0"/>
          </a:p>
        </p:txBody>
      </p:sp>
    </p:spTree>
    <p:extLst>
      <p:ext uri="{BB962C8B-B14F-4D97-AF65-F5344CB8AC3E}">
        <p14:creationId xmlns:p14="http://schemas.microsoft.com/office/powerpoint/2010/main" val="713701433"/>
      </p:ext>
    </p:extLst>
  </p:cSld>
  <p:clrMapOvr>
    <a:masterClrMapping/>
  </p:clrMapOvr>
</p:sld>
</file>

<file path=ppt/theme/theme1.xml><?xml version="1.0" encoding="utf-8"?>
<a:theme xmlns:a="http://schemas.openxmlformats.org/drawingml/2006/main" name="Light">
  <a:themeElements>
    <a:clrScheme name="Custom 1">
      <a:dk1>
        <a:srgbClr val="192D38"/>
      </a:dk1>
      <a:lt1>
        <a:sysClr val="window" lastClr="FFFFFF"/>
      </a:lt1>
      <a:dk2>
        <a:srgbClr val="000000"/>
      </a:dk2>
      <a:lt2>
        <a:srgbClr val="C4DCE7"/>
      </a:lt2>
      <a:accent1>
        <a:srgbClr val="B9FF00"/>
      </a:accent1>
      <a:accent2>
        <a:srgbClr val="BEDAE5"/>
      </a:accent2>
      <a:accent3>
        <a:srgbClr val="C300FF"/>
      </a:accent3>
      <a:accent4>
        <a:srgbClr val="192D38"/>
      </a:accent4>
      <a:accent5>
        <a:srgbClr val="05E560"/>
      </a:accent5>
      <a:accent6>
        <a:srgbClr val="3F32F1"/>
      </a:accent6>
      <a:hlink>
        <a:srgbClr val="0563C1"/>
      </a:hlink>
      <a:folHlink>
        <a:srgbClr val="954F72"/>
      </a:folHlink>
    </a:clrScheme>
    <a:fontScheme name="A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_Template_5_Arial.potx" id="{798C4A4A-2CAE-4540-849F-EF4AE7184D5C}" vid="{F9D90403-31C1-46BD-8883-676E086F3DEC}"/>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ark">
  <a:themeElements>
    <a:clrScheme name="Custom 1">
      <a:dk1>
        <a:srgbClr val="192D38"/>
      </a:dk1>
      <a:lt1>
        <a:sysClr val="window" lastClr="FFFFFF"/>
      </a:lt1>
      <a:dk2>
        <a:srgbClr val="000000"/>
      </a:dk2>
      <a:lt2>
        <a:srgbClr val="C4DCE7"/>
      </a:lt2>
      <a:accent1>
        <a:srgbClr val="B9FF00"/>
      </a:accent1>
      <a:accent2>
        <a:srgbClr val="BEDAE5"/>
      </a:accent2>
      <a:accent3>
        <a:srgbClr val="C300FF"/>
      </a:accent3>
      <a:accent4>
        <a:srgbClr val="192D38"/>
      </a:accent4>
      <a:accent5>
        <a:srgbClr val="05E560"/>
      </a:accent5>
      <a:accent6>
        <a:srgbClr val="3F32F1"/>
      </a:accent6>
      <a:hlink>
        <a:srgbClr val="0563C1"/>
      </a:hlink>
      <a:folHlink>
        <a:srgbClr val="954F72"/>
      </a:folHlink>
    </a:clrScheme>
    <a:fontScheme name="A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_Template_5_Arial.potx" id="{798C4A4A-2CAE-4540-849F-EF4AE7184D5C}" vid="{1DEF8181-2375-4624-AE3F-E57E93169D03}"/>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F85CE01CC074047A03A0B7122563E6B" ma:contentTypeVersion="4" ma:contentTypeDescription="Create a new document." ma:contentTypeScope="" ma:versionID="9c0dcb85b0d1595b3b398bd03e6f965e">
  <xsd:schema xmlns:xsd="http://www.w3.org/2001/XMLSchema" xmlns:xs="http://www.w3.org/2001/XMLSchema" xmlns:p="http://schemas.microsoft.com/office/2006/metadata/properties" xmlns:ns2="e0898ca5-8c05-404c-9242-3891f9e3cca4" targetNamespace="http://schemas.microsoft.com/office/2006/metadata/properties" ma:root="true" ma:fieldsID="ea19140d1fe3ff6f27dc5914f303d239" ns2:_="">
    <xsd:import namespace="e0898ca5-8c05-404c-9242-3891f9e3cca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898ca5-8c05-404c-9242-3891f9e3cc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32F74CB-4A4A-4331-9D82-BE8AD9F16CFC}">
  <ds:schemaRefs>
    <ds:schemaRef ds:uri="http://schemas.microsoft.com/sharepoint/v3/contenttype/forms"/>
  </ds:schemaRefs>
</ds:datastoreItem>
</file>

<file path=customXml/itemProps2.xml><?xml version="1.0" encoding="utf-8"?>
<ds:datastoreItem xmlns:ds="http://schemas.openxmlformats.org/officeDocument/2006/customXml" ds:itemID="{FF48AED2-699F-41A6-847D-F439261686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0898ca5-8c05-404c-9242-3891f9e3cca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47EBB53-FF79-4BF4-9F44-003249835B48}">
  <ds:schemaRefs>
    <ds:schemaRef ds:uri="http://www.w3.org/XML/1998/namespace"/>
    <ds:schemaRef ds:uri="http://schemas.microsoft.com/office/2006/documentManagement/types"/>
    <ds:schemaRef ds:uri="http://schemas.microsoft.com/office/2006/metadata/properties"/>
    <ds:schemaRef ds:uri="http://purl.org/dc/terms/"/>
    <ds:schemaRef ds:uri="http://purl.org/dc/elements/1.1/"/>
    <ds:schemaRef ds:uri="http://schemas.openxmlformats.org/package/2006/metadata/core-properties"/>
    <ds:schemaRef ds:uri="http://schemas.microsoft.com/office/infopath/2007/PartnerControls"/>
    <ds:schemaRef ds:uri="e0898ca5-8c05-404c-9242-3891f9e3cca4"/>
    <ds:schemaRef ds:uri="http://purl.org/dc/dcmitype/"/>
  </ds:schemaRefs>
</ds:datastoreItem>
</file>

<file path=docMetadata/LabelInfo.xml><?xml version="1.0" encoding="utf-8"?>
<clbl:labelList xmlns:clbl="http://schemas.microsoft.com/office/2020/mipLabelMetadata">
  <clbl:label id="{188fc77e-108d-431d-8e04-fc2b6be69382}" enabled="1" method="Privileged" siteId="{87d70b0f-5efc-4991-a065-e205bc3db308}" contentBits="0" removed="0"/>
</clbl:labelList>
</file>

<file path=docProps/app.xml><?xml version="1.0" encoding="utf-8"?>
<Properties xmlns="http://schemas.openxmlformats.org/officeDocument/2006/extended-properties" xmlns:vt="http://schemas.openxmlformats.org/officeDocument/2006/docPropsVTypes">
  <Template>Light</Template>
  <TotalTime>3574</TotalTime>
  <Words>1711</Words>
  <Application>Microsoft Office PowerPoint</Application>
  <PresentationFormat>Widescreen</PresentationFormat>
  <Paragraphs>111</Paragraphs>
  <Slides>21</Slides>
  <Notes>2</Notes>
  <HiddenSlides>0</HiddenSlides>
  <MMClips>2</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21</vt:i4>
      </vt:variant>
    </vt:vector>
  </HeadingPairs>
  <TitlesOfParts>
    <vt:vector size="30" baseType="lpstr">
      <vt:lpstr>Arial</vt:lpstr>
      <vt:lpstr>Calibri</vt:lpstr>
      <vt:lpstr>Flama Book</vt:lpstr>
      <vt:lpstr>Gamechanger</vt:lpstr>
      <vt:lpstr>Segoe UI</vt:lpstr>
      <vt:lpstr>Wingdings</vt:lpstr>
      <vt:lpstr>Light</vt:lpstr>
      <vt:lpstr>Custom Design</vt:lpstr>
      <vt:lpstr>Dark</vt:lpstr>
      <vt:lpstr>PowerPoint Presentation</vt:lpstr>
      <vt:lpstr>Who we are</vt:lpstr>
      <vt:lpstr>PowerPoint Presentation</vt:lpstr>
      <vt:lpstr>Our values  Our values are the essence of our Company’s identity. They represent how we act, speak and behave together, and with our clients and stakeholders.   Safety - We put safety at the heart of everything we do to safeguard our people, assets, and the environment.  Integrity - We do the right thing, no matter what. We are accountable for our actions.  Collaboration - We work together and embrace each other’s unique contribution to delivering amazing results for our clients, our communities, and our planet.  Innovation - We redefine engineering by thinking boldly, proudly, and differently.  Excellence - We are proud to do our best, achieve high standards, creating environments where all can thrive.   </vt:lpstr>
      <vt:lpstr>PowerPoint Presentation</vt:lpstr>
      <vt:lpstr>PowerPoint Presentation</vt:lpstr>
      <vt:lpstr>The AtkinsRéalis experience</vt:lpstr>
      <vt:lpstr>PowerPoint Presentation</vt:lpstr>
      <vt:lpstr>Our business areas</vt:lpstr>
      <vt:lpstr>Our culture</vt:lpstr>
      <vt:lpstr>Where could I be on a Placement with AtkinsRéalis?</vt:lpstr>
      <vt:lpstr>Where could I be on a Placement with AtkinsRéalis?</vt:lpstr>
      <vt:lpstr>Experience AtkinsRéalis</vt:lpstr>
      <vt:lpstr>PowerPoint Presentation</vt:lpstr>
      <vt:lpstr>Our Placements recruitment</vt:lpstr>
      <vt:lpstr>Hints &amp; tips for your application</vt:lpstr>
      <vt:lpstr>PowerPoint Presentation</vt:lpstr>
      <vt:lpstr>Thriving together – some of our employee networks</vt:lpstr>
      <vt:lpstr>Experiences and challenges</vt:lpstr>
      <vt:lpstr>Follow us  #InsideAtkinsRéalis</vt:lpstr>
      <vt:lpstr>Stay connected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Large impact SHORT heading</dc:title>
  <dc:creator>Ed Andrews</dc:creator>
  <cp:lastModifiedBy>Simon Ellis</cp:lastModifiedBy>
  <cp:revision>19</cp:revision>
  <dcterms:created xsi:type="dcterms:W3CDTF">2023-09-07T08:09:32Z</dcterms:created>
  <dcterms:modified xsi:type="dcterms:W3CDTF">2025-08-13T11:01:56Z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0x010100CF85CE01CC074047A03A0B7122563E6B</vt:lpwstr>
  </property>
  <property fmtid="{D5CDD505-2E9C-101B-9397-08002B2CF9AE}" pid="3" name="PrsCurSensLabelID">
    <vt:lpwstr>188fc77e-108d-431d-8e04-fc2b6be69382</vt:lpwstr>
  </property>
  <property fmtid="{D5CDD505-2E9C-101B-9397-08002B2CF9AE}" pid="4" name="DocRiskLevel">
    <vt:lpwstr/>
  </property>
  <property fmtid="{D5CDD505-2E9C-101B-9397-08002B2CF9AE}" pid="5" name="DocRiskLevelWizardText">
    <vt:lpwstr>Public (no marking)</vt:lpwstr>
  </property>
  <property fmtid="{D5CDD505-2E9C-101B-9397-08002B2CF9AE}" pid="6" name="DocRiskLevelWizardMarker">
    <vt:lpwstr/>
  </property>
</Properties>
</file>