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910" r:id="rId5"/>
  </p:sldIdLst>
  <p:sldSz cx="9144000" cy="5143500" type="screen16x9"/>
  <p:notesSz cx="9945688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nna Surgeoner" initials="DS" lastIdx="9" clrIdx="0">
    <p:extLst>
      <p:ext uri="{19B8F6BF-5375-455C-9EA6-DF929625EA0E}">
        <p15:presenceInfo xmlns:p15="http://schemas.microsoft.com/office/powerpoint/2012/main" userId="Donna Surgeon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92"/>
    <a:srgbClr val="EEA529"/>
    <a:srgbClr val="BDCF00"/>
    <a:srgbClr val="007CBD"/>
    <a:srgbClr val="2727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9C7B94-01AA-4F8F-BA7D-624E1236A3C8}" v="2" dt="2024-08-07T15:34:02.412"/>
  </p1510:revLst>
</p1510:revInfo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717" autoAdjust="0"/>
    <p:restoredTop sz="81199" autoAdjust="0"/>
  </p:normalViewPr>
  <p:slideViewPr>
    <p:cSldViewPr snapToGrid="0" snapToObjects="1">
      <p:cViewPr varScale="1">
        <p:scale>
          <a:sx n="123" d="100"/>
          <a:sy n="123" d="100"/>
        </p:scale>
        <p:origin x="917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 Jones" userId="5614b704-4507-4f28-af14-b4cf02133df7" providerId="ADAL" clId="{1B9C7B94-01AA-4F8F-BA7D-624E1236A3C8}"/>
    <pc:docChg chg="undo custSel modSld">
      <pc:chgData name="Will Jones" userId="5614b704-4507-4f28-af14-b4cf02133df7" providerId="ADAL" clId="{1B9C7B94-01AA-4F8F-BA7D-624E1236A3C8}" dt="2024-08-07T15:34:51.883" v="752" actId="478"/>
      <pc:docMkLst>
        <pc:docMk/>
      </pc:docMkLst>
      <pc:sldChg chg="delSp modSp mod">
        <pc:chgData name="Will Jones" userId="5614b704-4507-4f28-af14-b4cf02133df7" providerId="ADAL" clId="{1B9C7B94-01AA-4F8F-BA7D-624E1236A3C8}" dt="2024-08-07T15:34:51.883" v="752" actId="478"/>
        <pc:sldMkLst>
          <pc:docMk/>
          <pc:sldMk cId="2874473116" sldId="910"/>
        </pc:sldMkLst>
        <pc:spChg chg="del">
          <ac:chgData name="Will Jones" userId="5614b704-4507-4f28-af14-b4cf02133df7" providerId="ADAL" clId="{1B9C7B94-01AA-4F8F-BA7D-624E1236A3C8}" dt="2024-08-07T15:34:48.524" v="751" actId="478"/>
          <ac:spMkLst>
            <pc:docMk/>
            <pc:sldMk cId="2874473116" sldId="910"/>
            <ac:spMk id="4" creationId="{3B1B6928-F7A5-4541-AC1F-E07A8DA7D72C}"/>
          </ac:spMkLst>
        </pc:spChg>
        <pc:spChg chg="del">
          <ac:chgData name="Will Jones" userId="5614b704-4507-4f28-af14-b4cf02133df7" providerId="ADAL" clId="{1B9C7B94-01AA-4F8F-BA7D-624E1236A3C8}" dt="2024-08-07T15:34:51.883" v="752" actId="478"/>
          <ac:spMkLst>
            <pc:docMk/>
            <pc:sldMk cId="2874473116" sldId="910"/>
            <ac:spMk id="6" creationId="{0B3418C8-CA23-4300-868D-E6C205FA5C87}"/>
          </ac:spMkLst>
        </pc:spChg>
        <pc:spChg chg="mod">
          <ac:chgData name="Will Jones" userId="5614b704-4507-4f28-af14-b4cf02133df7" providerId="ADAL" clId="{1B9C7B94-01AA-4F8F-BA7D-624E1236A3C8}" dt="2024-08-07T15:34:16.719" v="750" actId="255"/>
          <ac:spMkLst>
            <pc:docMk/>
            <pc:sldMk cId="2874473116" sldId="910"/>
            <ac:spMk id="9" creationId="{8D05A7B7-0AC3-458D-8891-CE382A268AE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33588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6A976-8EEC-E14C-846A-B52C6985A661}" type="datetimeFigureOut">
              <a:rPr lang="en-US" smtClean="0"/>
              <a:t>8/7/2024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33588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6F3D0C-4A7A-4342-88D5-B43817D5C5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4625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3588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FE0E3-ED7A-3E4A-A86D-2599E1AE0A7A}" type="datetimeFigureOut">
              <a:rPr lang="en-US" smtClean="0"/>
              <a:t>8/7/2024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86050" y="514350"/>
            <a:ext cx="4573588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4569" y="3257550"/>
            <a:ext cx="795655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3588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8BE2C-A5C3-1148-A2B2-B9CF5863CB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54012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8BE2C-A5C3-1148-A2B2-B9CF5863CB4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773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ce_ppt_title_page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-1"/>
            <a:ext cx="9144000" cy="11260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343321"/>
            <a:ext cx="8001000" cy="775797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148161"/>
            <a:ext cx="7315200" cy="558800"/>
          </a:xfrm>
        </p:spPr>
        <p:txBody>
          <a:bodyPr>
            <a:normAutofit/>
          </a:bodyPr>
          <a:lstStyle>
            <a:lvl1pPr marL="0" indent="0" algn="l">
              <a:buNone/>
              <a:defRPr sz="2400" b="1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8" name="Picture 7" descr="Dubai Speed Motion2.jpg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877" b="10169"/>
          <a:stretch/>
        </p:blipFill>
        <p:spPr>
          <a:xfrm>
            <a:off x="0" y="1059582"/>
            <a:ext cx="9144000" cy="2221084"/>
          </a:xfrm>
          <a:prstGeom prst="rect">
            <a:avLst/>
          </a:prstGeom>
        </p:spPr>
      </p:pic>
      <p:pic>
        <p:nvPicPr>
          <p:cNvPr id="21" name="Picture 20" descr="triangle_overlay.png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37" r="4498" b="28870"/>
          <a:stretch/>
        </p:blipFill>
        <p:spPr>
          <a:xfrm>
            <a:off x="6887163" y="1059582"/>
            <a:ext cx="2256837" cy="2221084"/>
          </a:xfrm>
          <a:prstGeom prst="rect">
            <a:avLst/>
          </a:prstGeom>
        </p:spPr>
      </p:pic>
      <p:cxnSp>
        <p:nvCxnSpPr>
          <p:cNvPr id="17" name="Straight Connector 16"/>
          <p:cNvCxnSpPr/>
          <p:nvPr userDrawn="1"/>
        </p:nvCxnSpPr>
        <p:spPr>
          <a:xfrm>
            <a:off x="0" y="3280666"/>
            <a:ext cx="9144000" cy="0"/>
          </a:xfrm>
          <a:prstGeom prst="line">
            <a:avLst/>
          </a:prstGeom>
          <a:ln w="190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ice_master_full_300dpi_rgb.jp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000" y="0"/>
            <a:ext cx="1016795" cy="104546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34A1CC9-B331-459F-A3A0-E8E712487893}"/>
              </a:ext>
            </a:extLst>
          </p:cNvPr>
          <p:cNvSpPr txBox="1"/>
          <p:nvPr userDrawn="1"/>
        </p:nvSpPr>
        <p:spPr>
          <a:xfrm>
            <a:off x="6972300" y="4831961"/>
            <a:ext cx="17145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8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 algn="r"/>
            <a:r>
              <a:rPr lang="en-GB" sz="800" dirty="0"/>
              <a:t>ice.org.uk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B012FA-90AD-4A43-9580-A35336DACEB2}"/>
              </a:ext>
            </a:extLst>
          </p:cNvPr>
          <p:cNvSpPr txBox="1"/>
          <p:nvPr userDrawn="1"/>
        </p:nvSpPr>
        <p:spPr>
          <a:xfrm>
            <a:off x="457200" y="4831961"/>
            <a:ext cx="69511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rial"/>
                <a:cs typeface="Arial"/>
              </a:rPr>
              <a:t>Institution of Civil Engineers is a Registered Charity in England &amp; Wales (no 210252) and Scotland (SC038629)</a:t>
            </a:r>
          </a:p>
        </p:txBody>
      </p:sp>
    </p:spTree>
    <p:extLst>
      <p:ext uri="{BB962C8B-B14F-4D97-AF65-F5344CB8AC3E}">
        <p14:creationId xmlns:p14="http://schemas.microsoft.com/office/powerpoint/2010/main" val="3865574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2BFB-8ECF-6749-99C8-1AE7EEDB94C8}" type="datetime1">
              <a:rPr lang="en-GB" smtClean="0"/>
              <a:t>07/08/2024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Institution of Civil Engineers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A7FE-CD8C-F049-A609-816E200170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929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51467"/>
            <a:ext cx="5486400" cy="239421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1932-69A8-8C46-962A-5BFDFCE8D029}" type="datetime1">
              <a:rPr lang="en-GB" smtClean="0"/>
              <a:t>07/08/2024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Institution of Civil Engineers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A7FE-CD8C-F049-A609-816E200170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563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B7A1-90F3-F042-BBB2-0C09AA731537}" type="datetime1">
              <a:rPr lang="en-GB" smtClean="0"/>
              <a:t>07/08/2024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Institution of Civil Engineers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A7FE-CD8C-F049-A609-816E200170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3445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6CE23-6BC9-A248-86DB-AF74F4116506}" type="datetime1">
              <a:rPr lang="en-GB" smtClean="0"/>
              <a:t>07/08/2024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Institution of Civil Engineers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A7FE-CD8C-F049-A609-816E200170F9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 descr="fph_vertical_white_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7477" y="1834379"/>
            <a:ext cx="1187190" cy="14732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721100" y="3749549"/>
            <a:ext cx="1714500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GB" sz="2000" b="0" i="0" u="none" strike="noStrike" kern="1200" baseline="30000" dirty="0">
                <a:solidFill>
                  <a:srgbClr val="FFFFFF"/>
                </a:solidFill>
                <a:latin typeface="Arial"/>
                <a:ea typeface="+mn-ea"/>
                <a:cs typeface="Arial"/>
              </a:rPr>
              <a:t>www.fph.org.uk</a:t>
            </a:r>
          </a:p>
        </p:txBody>
      </p:sp>
      <p:pic>
        <p:nvPicPr>
          <p:cNvPr id="2" name="Picture 1" descr="ice_ppt_title_page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0" y="0"/>
            <a:ext cx="9144000" cy="10595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ice_master_full_300dpi_rgb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000" y="0"/>
            <a:ext cx="1016795" cy="10454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5DA8BF3-1D1B-4208-9861-948DE10A7F82}"/>
              </a:ext>
            </a:extLst>
          </p:cNvPr>
          <p:cNvSpPr txBox="1"/>
          <p:nvPr userDrawn="1"/>
        </p:nvSpPr>
        <p:spPr>
          <a:xfrm>
            <a:off x="6972300" y="4819839"/>
            <a:ext cx="17145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8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 algn="r"/>
            <a:r>
              <a:rPr lang="en-GB" sz="800" dirty="0"/>
              <a:t>ice.org.uk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B378F2-07A5-4E89-B732-830F4794CEFA}"/>
              </a:ext>
            </a:extLst>
          </p:cNvPr>
          <p:cNvSpPr txBox="1"/>
          <p:nvPr userDrawn="1"/>
        </p:nvSpPr>
        <p:spPr>
          <a:xfrm>
            <a:off x="473406" y="4819839"/>
            <a:ext cx="69511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rial"/>
                <a:cs typeface="Arial"/>
              </a:rPr>
              <a:t>Institution of Civil Engineers is a Registered Charity in England &amp; Wales (no 210252) and Scotland (SC038629)</a:t>
            </a:r>
          </a:p>
        </p:txBody>
      </p:sp>
    </p:spTree>
    <p:extLst>
      <p:ext uri="{BB962C8B-B14F-4D97-AF65-F5344CB8AC3E}">
        <p14:creationId xmlns:p14="http://schemas.microsoft.com/office/powerpoint/2010/main" val="1812482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ce_ppt_title_page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343321"/>
            <a:ext cx="8001000" cy="775797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148161"/>
            <a:ext cx="7315200" cy="558800"/>
          </a:xfrm>
        </p:spPr>
        <p:txBody>
          <a:bodyPr>
            <a:normAutofit/>
          </a:bodyPr>
          <a:lstStyle>
            <a:lvl1pPr marL="0" indent="0" algn="l">
              <a:buNone/>
              <a:defRPr sz="2400" b="1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9" name="Picture 8" descr="iStock-819639656.jpg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4168" b="9397"/>
          <a:stretch/>
        </p:blipFill>
        <p:spPr>
          <a:xfrm>
            <a:off x="0" y="1059582"/>
            <a:ext cx="9144000" cy="2221084"/>
          </a:xfrm>
          <a:prstGeom prst="rect">
            <a:avLst/>
          </a:prstGeom>
        </p:spPr>
      </p:pic>
      <p:pic>
        <p:nvPicPr>
          <p:cNvPr id="17" name="Picture 16" descr="triangle_overlay.png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37" r="4498" b="28870"/>
          <a:stretch/>
        </p:blipFill>
        <p:spPr>
          <a:xfrm>
            <a:off x="6887163" y="1059582"/>
            <a:ext cx="2256837" cy="2221084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0" y="3280666"/>
            <a:ext cx="9144000" cy="0"/>
          </a:xfrm>
          <a:prstGeom prst="line">
            <a:avLst/>
          </a:prstGeom>
          <a:ln w="190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ice_master_full_300dpi_rgb.jp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000" y="0"/>
            <a:ext cx="1016795" cy="104546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5FE8909-6B5B-4DED-83F8-5786BA374534}"/>
              </a:ext>
            </a:extLst>
          </p:cNvPr>
          <p:cNvSpPr txBox="1"/>
          <p:nvPr userDrawn="1"/>
        </p:nvSpPr>
        <p:spPr>
          <a:xfrm>
            <a:off x="6972300" y="4831961"/>
            <a:ext cx="17145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8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 algn="r"/>
            <a:r>
              <a:rPr lang="en-GB" sz="800" dirty="0"/>
              <a:t>ice.org.uk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AF7073B-9161-402B-9B96-B9B458A290D8}"/>
              </a:ext>
            </a:extLst>
          </p:cNvPr>
          <p:cNvSpPr txBox="1"/>
          <p:nvPr userDrawn="1"/>
        </p:nvSpPr>
        <p:spPr>
          <a:xfrm>
            <a:off x="457200" y="4831961"/>
            <a:ext cx="69511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rial"/>
                <a:cs typeface="Arial"/>
              </a:rPr>
              <a:t>Institution of Civil Engineers is a Registered Charity in England &amp; Wales (no 210252) and Scotland (SC038629)</a:t>
            </a:r>
          </a:p>
        </p:txBody>
      </p:sp>
    </p:spTree>
    <p:extLst>
      <p:ext uri="{BB962C8B-B14F-4D97-AF65-F5344CB8AC3E}">
        <p14:creationId xmlns:p14="http://schemas.microsoft.com/office/powerpoint/2010/main" val="639068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ce_ppt_title_page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0"/>
            <a:ext cx="9144000" cy="10595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 descr="ice_master_full_300dpi_rgb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000" y="0"/>
            <a:ext cx="1016795" cy="1045464"/>
          </a:xfrm>
          <a:prstGeom prst="rect">
            <a:avLst/>
          </a:prstGeom>
        </p:spPr>
      </p:pic>
      <p:sp>
        <p:nvSpPr>
          <p:cNvPr id="25" name="Title 1"/>
          <p:cNvSpPr>
            <a:spLocks noGrp="1"/>
          </p:cNvSpPr>
          <p:nvPr>
            <p:ph type="ctrTitle"/>
          </p:nvPr>
        </p:nvSpPr>
        <p:spPr>
          <a:xfrm>
            <a:off x="457200" y="3343321"/>
            <a:ext cx="8001000" cy="775797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"/>
          </p:nvPr>
        </p:nvSpPr>
        <p:spPr>
          <a:xfrm>
            <a:off x="457200" y="4148161"/>
            <a:ext cx="7315200" cy="558800"/>
          </a:xfrm>
        </p:spPr>
        <p:txBody>
          <a:bodyPr>
            <a:normAutofit/>
          </a:bodyPr>
          <a:lstStyle>
            <a:lvl1pPr marL="0" indent="0" algn="l">
              <a:buNone/>
              <a:defRPr sz="2400" b="1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2891BA-5090-48EA-992B-1317EC6F94DE}"/>
              </a:ext>
            </a:extLst>
          </p:cNvPr>
          <p:cNvSpPr txBox="1"/>
          <p:nvPr userDrawn="1"/>
        </p:nvSpPr>
        <p:spPr>
          <a:xfrm>
            <a:off x="6972300" y="4831961"/>
            <a:ext cx="17145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8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 algn="r"/>
            <a:r>
              <a:rPr lang="en-GB" sz="800" dirty="0"/>
              <a:t>ice.org.uk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AC1827-0F3C-4B8A-ADDC-81506F8F3AA7}"/>
              </a:ext>
            </a:extLst>
          </p:cNvPr>
          <p:cNvSpPr txBox="1"/>
          <p:nvPr userDrawn="1"/>
        </p:nvSpPr>
        <p:spPr>
          <a:xfrm>
            <a:off x="457200" y="4831961"/>
            <a:ext cx="69511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rial"/>
                <a:cs typeface="Arial"/>
              </a:rPr>
              <a:t>Institution of Civil Engineers is a Registered Charity in England &amp; Wales (no 210252) and Scotland (SC038629)</a:t>
            </a:r>
          </a:p>
        </p:txBody>
      </p:sp>
    </p:spTree>
    <p:extLst>
      <p:ext uri="{BB962C8B-B14F-4D97-AF65-F5344CB8AC3E}">
        <p14:creationId xmlns:p14="http://schemas.microsoft.com/office/powerpoint/2010/main" val="128645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ice_ppt_title_page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Rectangle 17"/>
          <p:cNvSpPr/>
          <p:nvPr userDrawn="1"/>
        </p:nvSpPr>
        <p:spPr>
          <a:xfrm>
            <a:off x="0" y="0"/>
            <a:ext cx="9144000" cy="10595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816573"/>
            <a:ext cx="2133600" cy="230832"/>
          </a:xfrm>
        </p:spPr>
        <p:txBody>
          <a:bodyPr>
            <a:spAutoFit/>
          </a:bodyPr>
          <a:lstStyle>
            <a:lvl1pPr>
              <a:defRPr sz="9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ABE899DB-3D07-644F-8226-F45D5B375098}" type="datetime1">
              <a:rPr lang="en-GB" smtClean="0"/>
              <a:t>07/08/2024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16573"/>
            <a:ext cx="2895600" cy="230832"/>
          </a:xfrm>
        </p:spPr>
        <p:txBody>
          <a:bodyPr>
            <a:spAutoFit/>
          </a:bodyPr>
          <a:lstStyle>
            <a:lvl1pPr>
              <a:defRPr sz="9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Institution of Civil Engineers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816573"/>
            <a:ext cx="2133600" cy="230832"/>
          </a:xfrm>
        </p:spPr>
        <p:txBody>
          <a:bodyPr>
            <a:spAutoFit/>
          </a:bodyPr>
          <a:lstStyle>
            <a:lvl1pPr>
              <a:defRPr sz="9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34AFA7FE-CD8C-F049-A609-816E200170F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9" name="Picture 18" descr="ice_master_full_300dpi_rgb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3267" y="0"/>
            <a:ext cx="1016795" cy="1045464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457200" y="3343321"/>
            <a:ext cx="8001000" cy="775797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457200" y="4148161"/>
            <a:ext cx="7315200" cy="558800"/>
          </a:xfrm>
        </p:spPr>
        <p:txBody>
          <a:bodyPr>
            <a:normAutofit/>
          </a:bodyPr>
          <a:lstStyle>
            <a:lvl1pPr marL="0" indent="0" algn="l">
              <a:buNone/>
              <a:defRPr sz="2400" b="1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04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FF852-92E5-0849-8B23-ACB44202E05D}" type="datetime1">
              <a:rPr lang="en-GB" smtClean="0"/>
              <a:t>07/08/2024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Institution of Civil Engineers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A7FE-CD8C-F049-A609-816E200170F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263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800"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D6250-0696-5945-A51E-8513534A9B3A}" type="datetime1">
              <a:rPr lang="en-GB" smtClean="0"/>
              <a:t>07/08/2024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Institution of Civil Engineers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A7FE-CD8C-F049-A609-816E200170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517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C8942-A2F1-F448-9CEA-6782AF35BF39}" type="datetime1">
              <a:rPr lang="en-GB" smtClean="0"/>
              <a:t>07/08/2024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Institution of Civil Engineers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A7FE-CD8C-F049-A609-816E200170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165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44889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444889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BCB41-1C77-5B4E-A02D-13494E777835}" type="datetime1">
              <a:rPr lang="en-GB" smtClean="0"/>
              <a:t>07/08/2024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Institution of Civil Engineers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A7FE-CD8C-F049-A609-816E200170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325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D77EF-B342-3A48-8A42-703223A61E55}" type="datetime1">
              <a:rPr lang="en-GB" smtClean="0"/>
              <a:t>07/08/2024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Institution of Civil Engineers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FA7FE-CD8C-F049-A609-816E200170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502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ice_ppt_header.jpg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793736" cy="104546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391400" cy="8089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816573"/>
            <a:ext cx="2133600" cy="2308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fld id="{9428F0FE-9A1D-CA41-9893-0214627A47AB}" type="datetime1">
              <a:rPr lang="en-GB" smtClean="0"/>
              <a:t>07/08/2024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16573"/>
            <a:ext cx="2895600" cy="2308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Institution of Civil Engineers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816573"/>
            <a:ext cx="2133600" cy="2308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fld id="{34AFA7FE-CD8C-F049-A609-816E200170F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fph_vertical_blue_rgb.png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4867" y="205979"/>
            <a:ext cx="651933" cy="808993"/>
          </a:xfrm>
          <a:prstGeom prst="rect">
            <a:avLst/>
          </a:prstGeom>
        </p:spPr>
      </p:pic>
      <p:pic>
        <p:nvPicPr>
          <p:cNvPr id="11" name="Picture 10" descr="ice_master_full_300dpi_rgb.jpg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3267" y="0"/>
            <a:ext cx="1016795" cy="104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61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1" r:id="rId3"/>
    <p:sldLayoutId id="2147483651" r:id="rId4"/>
    <p:sldLayoutId id="2147483663" r:id="rId5"/>
    <p:sldLayoutId id="2147483650" r:id="rId6"/>
    <p:sldLayoutId id="2147483652" r:id="rId7"/>
    <p:sldLayoutId id="2147483653" r:id="rId8"/>
    <p:sldLayoutId id="2147483654" r:id="rId9"/>
    <p:sldLayoutId id="2147483655" r:id="rId10"/>
    <p:sldLayoutId id="2147483657" r:id="rId11"/>
    <p:sldLayoutId id="2147483658" r:id="rId12"/>
    <p:sldLayoutId id="2147483659" r:id="rId13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80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7E9D9-401B-4C0C-B6C4-13295213D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433" y="205979"/>
            <a:ext cx="6885167" cy="808993"/>
          </a:xfrm>
        </p:spPr>
        <p:txBody>
          <a:bodyPr/>
          <a:lstStyle/>
          <a:p>
            <a:r>
              <a:rPr lang="en-GB" dirty="0"/>
              <a:t>Position - Name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CE574E-E92F-4167-868D-27E6CBA04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Institution of Civil Engineers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D05A7B7-0AC3-458D-8891-CE382A268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52072"/>
            <a:ext cx="8229599" cy="33530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200" b="1" dirty="0"/>
              <a:t>About you</a:t>
            </a:r>
          </a:p>
          <a:p>
            <a:pPr marL="0" indent="0">
              <a:buNone/>
            </a:pPr>
            <a:r>
              <a:rPr lang="en-GB" sz="1100" dirty="0"/>
              <a:t>Job / Company / University</a:t>
            </a:r>
          </a:p>
          <a:p>
            <a:pPr marL="0" indent="0">
              <a:buNone/>
            </a:pPr>
            <a:r>
              <a:rPr lang="en-GB" sz="1100" dirty="0"/>
              <a:t>Hobbies</a:t>
            </a:r>
          </a:p>
          <a:p>
            <a:pPr marL="0" indent="0">
              <a:buNone/>
            </a:pPr>
            <a:r>
              <a:rPr lang="en-GB" sz="1100" dirty="0"/>
              <a:t>Where you are based</a:t>
            </a: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200" b="1" dirty="0"/>
              <a:t>Why you are suitable for this role?</a:t>
            </a:r>
          </a:p>
          <a:p>
            <a:pPr marL="0" indent="0">
              <a:buNone/>
            </a:pPr>
            <a:r>
              <a:rPr lang="en-GB" sz="1100" dirty="0"/>
              <a:t>Leadership experience?</a:t>
            </a:r>
          </a:p>
          <a:p>
            <a:pPr marL="0" indent="0">
              <a:buNone/>
            </a:pPr>
            <a:r>
              <a:rPr lang="en-GB" sz="1100" dirty="0"/>
              <a:t>Event organisation experience?</a:t>
            </a:r>
          </a:p>
          <a:p>
            <a:pPr marL="0" indent="0">
              <a:buNone/>
            </a:pPr>
            <a:r>
              <a:rPr lang="en-GB" sz="1100" dirty="0"/>
              <a:t>Previous involvement with the ICE? </a:t>
            </a: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200" b="1" dirty="0"/>
              <a:t>Any visions / plans for the committee in the next year?</a:t>
            </a:r>
          </a:p>
          <a:p>
            <a:pPr marL="0" indent="0">
              <a:buNone/>
            </a:pPr>
            <a:r>
              <a:rPr lang="en-GB" sz="1100" dirty="0"/>
              <a:t>Any particular events you would like to organise? </a:t>
            </a:r>
          </a:p>
          <a:p>
            <a:pPr marL="0" indent="0">
              <a:buNone/>
            </a:pPr>
            <a:r>
              <a:rPr lang="en-GB" sz="1100" dirty="0"/>
              <a:t>Any ideas to improve the committee?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3D29F7-3C72-4806-AE45-C1A6C38CEC6F}"/>
              </a:ext>
            </a:extLst>
          </p:cNvPr>
          <p:cNvSpPr txBox="1"/>
          <p:nvPr/>
        </p:nvSpPr>
        <p:spPr>
          <a:xfrm>
            <a:off x="109415" y="179546"/>
            <a:ext cx="854018" cy="738664"/>
          </a:xfrm>
          <a:prstGeom prst="rect">
            <a:avLst/>
          </a:prstGeom>
          <a:solidFill>
            <a:schemeClr val="bg1"/>
          </a:solidFill>
          <a:ln w="28575">
            <a:solidFill>
              <a:srgbClr val="007A9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Insert Photo Here</a:t>
            </a:r>
          </a:p>
        </p:txBody>
      </p:sp>
    </p:spTree>
    <p:extLst>
      <p:ext uri="{BB962C8B-B14F-4D97-AF65-F5344CB8AC3E}">
        <p14:creationId xmlns:p14="http://schemas.microsoft.com/office/powerpoint/2010/main" val="2874473116"/>
      </p:ext>
    </p:extLst>
  </p:cSld>
  <p:clrMapOvr>
    <a:masterClrMapping/>
  </p:clrMapOvr>
</p:sld>
</file>

<file path=ppt/theme/theme1.xml><?xml version="1.0" encoding="utf-8"?>
<a:theme xmlns:a="http://schemas.openxmlformats.org/drawingml/2006/main" name="ice_ppt_master_16_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ce_ppt_master_16_9" id="{DA81AA22-5BE4-46A3-AD74-61C9666F2353}" vid="{6DE0FF98-778D-4309-87FD-B30C11E6BF2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789002e-24ba-452f-8940-4cdacecc85d4">
      <UserInfo>
        <DisplayName>Donna Surgeoner</DisplayName>
        <AccountId>156</AccountId>
        <AccountType/>
      </UserInfo>
      <UserInfo>
        <DisplayName>Ed Horton</DisplayName>
        <AccountId>235</AccountId>
        <AccountType/>
      </UserInfo>
    </SharedWithUsers>
    <lcf76f155ced4ddcb4097134ff3c332f xmlns="4e03a31a-39e1-4d14-82ac-09baa069ce0d">
      <Terms xmlns="http://schemas.microsoft.com/office/infopath/2007/PartnerControls"/>
    </lcf76f155ced4ddcb4097134ff3c332f>
    <TaxCatchAll xmlns="e789002e-24ba-452f-8940-4cdacecc85d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4312BAEAB186439514882741964AA4" ma:contentTypeVersion="17" ma:contentTypeDescription="Create a new document." ma:contentTypeScope="" ma:versionID="0044f29f0c6a88e61e12188d5b53052b">
  <xsd:schema xmlns:xsd="http://www.w3.org/2001/XMLSchema" xmlns:xs="http://www.w3.org/2001/XMLSchema" xmlns:p="http://schemas.microsoft.com/office/2006/metadata/properties" xmlns:ns2="4e03a31a-39e1-4d14-82ac-09baa069ce0d" xmlns:ns3="e789002e-24ba-452f-8940-4cdacecc85d4" targetNamespace="http://schemas.microsoft.com/office/2006/metadata/properties" ma:root="true" ma:fieldsID="242f0a95e3d95f9b7106ba6907859417" ns2:_="" ns3:_="">
    <xsd:import namespace="4e03a31a-39e1-4d14-82ac-09baa069ce0d"/>
    <xsd:import namespace="e789002e-24ba-452f-8940-4cdacecc85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03a31a-39e1-4d14-82ac-09baa069ce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cd0bc73-0a02-43df-a384-3b2cd777fd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89002e-24ba-452f-8940-4cdacecc85d4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09c8179-8354-4156-952a-f4a1644218ba}" ma:internalName="TaxCatchAll" ma:showField="CatchAllData" ma:web="e789002e-24ba-452f-8940-4cdacecc85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2E377B-1B90-4F5E-A9CB-B491854F45E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68F3C1-7E4F-4BD6-8E79-C660DBCB6F33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e789002e-24ba-452f-8940-4cdacecc85d4"/>
    <ds:schemaRef ds:uri="http://purl.org/dc/elements/1.1/"/>
    <ds:schemaRef ds:uri="http://schemas.microsoft.com/office/2006/metadata/properties"/>
    <ds:schemaRef ds:uri="http://purl.org/dc/terms/"/>
    <ds:schemaRef ds:uri="4e03a31a-39e1-4d14-82ac-09baa069ce0d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5041806-164B-43B3-A45F-1501505C94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03a31a-39e1-4d14-82ac-09baa069ce0d"/>
    <ds:schemaRef ds:uri="e789002e-24ba-452f-8940-4cdacecc85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114d2b23-fca7-4089-9fd7-23ab03af1a7a}" enabled="0" method="" siteId="{114d2b23-fca7-4089-9fd7-23ab03af1a7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6482</TotalTime>
  <Words>72</Words>
  <Application>Microsoft Office PowerPoint</Application>
  <PresentationFormat>On-screen Show (16:9)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ice_ppt_master_16_9</vt:lpstr>
      <vt:lpstr>Position - Name</vt:lpstr>
    </vt:vector>
  </TitlesOfParts>
  <Company>McGregor Creative /Design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Serena Gough</dc:creator>
  <cp:lastModifiedBy>Will Jones</cp:lastModifiedBy>
  <cp:revision>105</cp:revision>
  <cp:lastPrinted>2019-02-19T09:48:30Z</cp:lastPrinted>
  <dcterms:created xsi:type="dcterms:W3CDTF">2018-03-13T10:34:35Z</dcterms:created>
  <dcterms:modified xsi:type="dcterms:W3CDTF">2024-08-07T15:34:54Z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0x010100D04312BAEAB186439514882741964AA4</vt:lpwstr>
  </property>
  <property fmtid="{D5CDD505-2E9C-101B-9397-08002B2CF9AE}" pid="3" name="Tags">
    <vt:lpwstr/>
  </property>
  <property fmtid="{D5CDD505-2E9C-101B-9397-08002B2CF9AE}" pid="4" name="AuthorIds_UIVersion_2560">
    <vt:lpwstr>1316</vt:lpwstr>
  </property>
  <property fmtid="{D5CDD505-2E9C-101B-9397-08002B2CF9AE}" pid="5" name="Tag">
    <vt:lpwstr>210;#MDO Powerpoints|2bc502ad-7841-4ff5-a88f-6aee9989b95f;#195;#Webinar Programme|f59275e8-fc31-4a6c-ba7f-66bf7c4ed4d2</vt:lpwstr>
  </property>
  <property fmtid="{D5CDD505-2E9C-101B-9397-08002B2CF9AE}" pid="6" name="SavedOnce">
    <vt:lpwstr>true</vt:lpwstr>
  </property>
  <property fmtid="{D5CDD505-2E9C-101B-9397-08002B2CF9AE}" pid="7" name="ClassificationContentMarkingFooterText">
    <vt:lpwstr>Mott MacDonald Restricted</vt:lpwstr>
  </property>
  <property fmtid="{D5CDD505-2E9C-101B-9397-08002B2CF9AE}" pid="8" name="MSIP_Label_1c827c5f-d77d-468f-a3c3-decabf6606dc_Enabled">
    <vt:lpwstr>true</vt:lpwstr>
  </property>
  <property fmtid="{D5CDD505-2E9C-101B-9397-08002B2CF9AE}" pid="9" name="MSIP_Label_1c827c5f-d77d-468f-a3c3-decabf6606dc_SetDate">
    <vt:lpwstr>2024-08-07T15:26:13Z</vt:lpwstr>
  </property>
  <property fmtid="{D5CDD505-2E9C-101B-9397-08002B2CF9AE}" pid="10" name="MSIP_Label_1c827c5f-d77d-468f-a3c3-decabf6606dc_Method">
    <vt:lpwstr>Privileged</vt:lpwstr>
  </property>
  <property fmtid="{D5CDD505-2E9C-101B-9397-08002B2CF9AE}" pid="11" name="MSIP_Label_1c827c5f-d77d-468f-a3c3-decabf6606dc_Name">
    <vt:lpwstr>NON-BUSINESS</vt:lpwstr>
  </property>
  <property fmtid="{D5CDD505-2E9C-101B-9397-08002B2CF9AE}" pid="12" name="MSIP_Label_1c827c5f-d77d-468f-a3c3-decabf6606dc_SiteId">
    <vt:lpwstr>a2bed0c4-5957-4f73-b0c2-a811407590fb</vt:lpwstr>
  </property>
  <property fmtid="{D5CDD505-2E9C-101B-9397-08002B2CF9AE}" pid="13" name="MSIP_Label_1c827c5f-d77d-468f-a3c3-decabf6606dc_ActionId">
    <vt:lpwstr>9f784495-9c4c-47b7-a530-73648a2177b1</vt:lpwstr>
  </property>
  <property fmtid="{D5CDD505-2E9C-101B-9397-08002B2CF9AE}" pid="14" name="MSIP_Label_1c827c5f-d77d-468f-a3c3-decabf6606dc_ContentBits">
    <vt:lpwstr>0</vt:lpwstr>
  </property>
  <property fmtid="{D5CDD505-2E9C-101B-9397-08002B2CF9AE}" pid="15" name="MediaServiceImageTags">
    <vt:lpwstr/>
  </property>
</Properties>
</file>